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7" r:id="rId2"/>
    <p:sldMasterId id="2147483690" r:id="rId3"/>
  </p:sldMasterIdLst>
  <p:notesMasterIdLst>
    <p:notesMasterId r:id="rId24"/>
  </p:notesMasterIdLst>
  <p:sldIdLst>
    <p:sldId id="257" r:id="rId4"/>
    <p:sldId id="261" r:id="rId5"/>
    <p:sldId id="262" r:id="rId6"/>
    <p:sldId id="279" r:id="rId7"/>
    <p:sldId id="263" r:id="rId8"/>
    <p:sldId id="291" r:id="rId9"/>
    <p:sldId id="293" r:id="rId10"/>
    <p:sldId id="292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1" r:id="rId19"/>
    <p:sldId id="302" r:id="rId20"/>
    <p:sldId id="303" r:id="rId21"/>
    <p:sldId id="268" r:id="rId22"/>
    <p:sldId id="290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23" autoAdjust="0"/>
    <p:restoredTop sz="94872" autoAdjust="0"/>
  </p:normalViewPr>
  <p:slideViewPr>
    <p:cSldViewPr snapToGrid="0">
      <p:cViewPr varScale="1">
        <p:scale>
          <a:sx n="79" d="100"/>
          <a:sy n="79" d="100"/>
        </p:scale>
        <p:origin x="11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zy Adel" userId="3e56aadca56e446e" providerId="LiveId" clId="{73332777-8B9B-486D-BEC7-BF7182ADF35A}"/>
    <pc:docChg chg="undo redo custSel addSld delSld modSld sldOrd modMainMaster">
      <pc:chgData name="Suzy Adel" userId="3e56aadca56e446e" providerId="LiveId" clId="{73332777-8B9B-486D-BEC7-BF7182ADF35A}" dt="2024-07-06T13:03:37.276" v="2039"/>
      <pc:docMkLst>
        <pc:docMk/>
      </pc:docMkLst>
      <pc:sldChg chg="modTransition">
        <pc:chgData name="Suzy Adel" userId="3e56aadca56e446e" providerId="LiveId" clId="{73332777-8B9B-486D-BEC7-BF7182ADF35A}" dt="2024-07-06T13:03:37.276" v="2039"/>
        <pc:sldMkLst>
          <pc:docMk/>
          <pc:sldMk cId="3468116609" sldId="257"/>
        </pc:sldMkLst>
      </pc:sldChg>
      <pc:sldChg chg="del">
        <pc:chgData name="Suzy Adel" userId="3e56aadca56e446e" providerId="LiveId" clId="{73332777-8B9B-486D-BEC7-BF7182ADF35A}" dt="2024-07-05T13:36:37.578" v="312" actId="2696"/>
        <pc:sldMkLst>
          <pc:docMk/>
          <pc:sldMk cId="0" sldId="259"/>
        </pc:sldMkLst>
      </pc:sldChg>
      <pc:sldChg chg="modTransition">
        <pc:chgData name="Suzy Adel" userId="3e56aadca56e446e" providerId="LiveId" clId="{73332777-8B9B-486D-BEC7-BF7182ADF35A}" dt="2024-07-06T11:52:42.739" v="2013"/>
        <pc:sldMkLst>
          <pc:docMk/>
          <pc:sldMk cId="252485630" sldId="261"/>
        </pc:sldMkLst>
      </pc:sldChg>
      <pc:sldChg chg="modSp mod modTransition">
        <pc:chgData name="Suzy Adel" userId="3e56aadca56e446e" providerId="LiveId" clId="{73332777-8B9B-486D-BEC7-BF7182ADF35A}" dt="2024-07-06T11:52:42.739" v="2013"/>
        <pc:sldMkLst>
          <pc:docMk/>
          <pc:sldMk cId="0" sldId="262"/>
        </pc:sldMkLst>
        <pc:spChg chg="mod">
          <ac:chgData name="Suzy Adel" userId="3e56aadca56e446e" providerId="LiveId" clId="{73332777-8B9B-486D-BEC7-BF7182ADF35A}" dt="2024-07-04T18:42:58.986" v="222" actId="207"/>
          <ac:spMkLst>
            <pc:docMk/>
            <pc:sldMk cId="0" sldId="262"/>
            <ac:spMk id="1651" creationId="{00000000-0000-0000-0000-000000000000}"/>
          </ac:spMkLst>
        </pc:spChg>
        <pc:spChg chg="mod">
          <ac:chgData name="Suzy Adel" userId="3e56aadca56e446e" providerId="LiveId" clId="{73332777-8B9B-486D-BEC7-BF7182ADF35A}" dt="2024-07-05T14:56:36.002" v="1025" actId="20577"/>
          <ac:spMkLst>
            <pc:docMk/>
            <pc:sldMk cId="0" sldId="262"/>
            <ac:spMk id="1652" creationId="{00000000-0000-0000-0000-000000000000}"/>
          </ac:spMkLst>
        </pc:spChg>
      </pc:sldChg>
      <pc:sldChg chg="modSp mod modTransition">
        <pc:chgData name="Suzy Adel" userId="3e56aadca56e446e" providerId="LiveId" clId="{73332777-8B9B-486D-BEC7-BF7182ADF35A}" dt="2024-07-06T12:28:42.343" v="2036" actId="108"/>
        <pc:sldMkLst>
          <pc:docMk/>
          <pc:sldMk cId="0" sldId="263"/>
        </pc:sldMkLst>
        <pc:spChg chg="mod">
          <ac:chgData name="Suzy Adel" userId="3e56aadca56e446e" providerId="LiveId" clId="{73332777-8B9B-486D-BEC7-BF7182ADF35A}" dt="2024-07-06T12:28:42.343" v="2036" actId="108"/>
          <ac:spMkLst>
            <pc:docMk/>
            <pc:sldMk cId="0" sldId="263"/>
            <ac:spMk id="1744" creationId="{00000000-0000-0000-0000-000000000000}"/>
          </ac:spMkLst>
        </pc:spChg>
      </pc:sldChg>
      <pc:sldChg chg="modTransition">
        <pc:chgData name="Suzy Adel" userId="3e56aadca56e446e" providerId="LiveId" clId="{73332777-8B9B-486D-BEC7-BF7182ADF35A}" dt="2024-07-06T11:52:42.739" v="2013"/>
        <pc:sldMkLst>
          <pc:docMk/>
          <pc:sldMk cId="0" sldId="268"/>
        </pc:sldMkLst>
      </pc:sldChg>
      <pc:sldChg chg="modSp mod modTransition">
        <pc:chgData name="Suzy Adel" userId="3e56aadca56e446e" providerId="LiveId" clId="{73332777-8B9B-486D-BEC7-BF7182ADF35A}" dt="2024-07-06T12:26:40.264" v="2033" actId="20577"/>
        <pc:sldMkLst>
          <pc:docMk/>
          <pc:sldMk cId="0" sldId="279"/>
        </pc:sldMkLst>
        <pc:spChg chg="mod">
          <ac:chgData name="Suzy Adel" userId="3e56aadca56e446e" providerId="LiveId" clId="{73332777-8B9B-486D-BEC7-BF7182ADF35A}" dt="2024-07-06T12:19:38.713" v="2022" actId="1076"/>
          <ac:spMkLst>
            <pc:docMk/>
            <pc:sldMk cId="0" sldId="279"/>
            <ac:spMk id="2271" creationId="{00000000-0000-0000-0000-000000000000}"/>
          </ac:spMkLst>
        </pc:spChg>
        <pc:spChg chg="mod">
          <ac:chgData name="Suzy Adel" userId="3e56aadca56e446e" providerId="LiveId" clId="{73332777-8B9B-486D-BEC7-BF7182ADF35A}" dt="2024-07-06T12:19:50.539" v="2024" actId="1076"/>
          <ac:spMkLst>
            <pc:docMk/>
            <pc:sldMk cId="0" sldId="279"/>
            <ac:spMk id="2273" creationId="{00000000-0000-0000-0000-000000000000}"/>
          </ac:spMkLst>
        </pc:spChg>
        <pc:spChg chg="mod">
          <ac:chgData name="Suzy Adel" userId="3e56aadca56e446e" providerId="LiveId" clId="{73332777-8B9B-486D-BEC7-BF7182ADF35A}" dt="2024-07-06T12:26:07.680" v="2031" actId="122"/>
          <ac:spMkLst>
            <pc:docMk/>
            <pc:sldMk cId="0" sldId="279"/>
            <ac:spMk id="2274" creationId="{00000000-0000-0000-0000-000000000000}"/>
          </ac:spMkLst>
        </pc:spChg>
        <pc:spChg chg="mod">
          <ac:chgData name="Suzy Adel" userId="3e56aadca56e446e" providerId="LiveId" clId="{73332777-8B9B-486D-BEC7-BF7182ADF35A}" dt="2024-07-05T13:36:04.198" v="311" actId="20577"/>
          <ac:spMkLst>
            <pc:docMk/>
            <pc:sldMk cId="0" sldId="279"/>
            <ac:spMk id="2276" creationId="{00000000-0000-0000-0000-000000000000}"/>
          </ac:spMkLst>
        </pc:spChg>
        <pc:spChg chg="mod">
          <ac:chgData name="Suzy Adel" userId="3e56aadca56e446e" providerId="LiveId" clId="{73332777-8B9B-486D-BEC7-BF7182ADF35A}" dt="2024-07-06T12:26:40.264" v="2033" actId="20577"/>
          <ac:spMkLst>
            <pc:docMk/>
            <pc:sldMk cId="0" sldId="279"/>
            <ac:spMk id="2278" creationId="{00000000-0000-0000-0000-000000000000}"/>
          </ac:spMkLst>
        </pc:spChg>
      </pc:sldChg>
      <pc:sldChg chg="modTransition">
        <pc:chgData name="Suzy Adel" userId="3e56aadca56e446e" providerId="LiveId" clId="{73332777-8B9B-486D-BEC7-BF7182ADF35A}" dt="2024-07-06T11:52:42.739" v="2013"/>
        <pc:sldMkLst>
          <pc:docMk/>
          <pc:sldMk cId="0" sldId="290"/>
        </pc:sldMkLst>
      </pc:sldChg>
      <pc:sldChg chg="addSp modSp new mod modTransition">
        <pc:chgData name="Suzy Adel" userId="3e56aadca56e446e" providerId="LiveId" clId="{73332777-8B9B-486D-BEC7-BF7182ADF35A}" dt="2024-07-06T11:52:42.739" v="2013"/>
        <pc:sldMkLst>
          <pc:docMk/>
          <pc:sldMk cId="3787349238" sldId="291"/>
        </pc:sldMkLst>
        <pc:spChg chg="add mod">
          <ac:chgData name="Suzy Adel" userId="3e56aadca56e446e" providerId="LiveId" clId="{73332777-8B9B-486D-BEC7-BF7182ADF35A}" dt="2024-07-06T10:21:31.807" v="1091" actId="14100"/>
          <ac:spMkLst>
            <pc:docMk/>
            <pc:sldMk cId="3787349238" sldId="291"/>
            <ac:spMk id="2" creationId="{9DAE3057-2121-1342-9DBC-5AC4A65C1F06}"/>
          </ac:spMkLst>
        </pc:spChg>
        <pc:spChg chg="add mod">
          <ac:chgData name="Suzy Adel" userId="3e56aadca56e446e" providerId="LiveId" clId="{73332777-8B9B-486D-BEC7-BF7182ADF35A}" dt="2024-07-05T13:42:10.847" v="327" actId="1076"/>
          <ac:spMkLst>
            <pc:docMk/>
            <pc:sldMk cId="3787349238" sldId="291"/>
            <ac:spMk id="4" creationId="{34338003-BCEC-1E22-27F3-015A8104B2CE}"/>
          </ac:spMkLst>
        </pc:spChg>
        <pc:spChg chg="add mod">
          <ac:chgData name="Suzy Adel" userId="3e56aadca56e446e" providerId="LiveId" clId="{73332777-8B9B-486D-BEC7-BF7182ADF35A}" dt="2024-07-05T13:50:32.156" v="474" actId="14100"/>
          <ac:spMkLst>
            <pc:docMk/>
            <pc:sldMk cId="3787349238" sldId="291"/>
            <ac:spMk id="6" creationId="{09CF48EE-477C-9B00-9476-D42404873553}"/>
          </ac:spMkLst>
        </pc:spChg>
        <pc:spChg chg="add mod">
          <ac:chgData name="Suzy Adel" userId="3e56aadca56e446e" providerId="LiveId" clId="{73332777-8B9B-486D-BEC7-BF7182ADF35A}" dt="2024-07-05T14:00:02.776" v="634" actId="20577"/>
          <ac:spMkLst>
            <pc:docMk/>
            <pc:sldMk cId="3787349238" sldId="291"/>
            <ac:spMk id="9" creationId="{5DBC78CC-7E43-4B9B-82FD-156CCEDFD1A0}"/>
          </ac:spMkLst>
        </pc:spChg>
        <pc:picChg chg="add mod">
          <ac:chgData name="Suzy Adel" userId="3e56aadca56e446e" providerId="LiveId" clId="{73332777-8B9B-486D-BEC7-BF7182ADF35A}" dt="2024-07-05T13:50:53.586" v="479" actId="1076"/>
          <ac:picMkLst>
            <pc:docMk/>
            <pc:sldMk cId="3787349238" sldId="291"/>
            <ac:picMk id="3" creationId="{6E12CC4F-8092-28C5-6561-D49AFF35FA67}"/>
          </ac:picMkLst>
        </pc:picChg>
        <pc:picChg chg="add mod">
          <ac:chgData name="Suzy Adel" userId="3e56aadca56e446e" providerId="LiveId" clId="{73332777-8B9B-486D-BEC7-BF7182ADF35A}" dt="2024-07-05T13:40:46.464" v="316" actId="1076"/>
          <ac:picMkLst>
            <pc:docMk/>
            <pc:sldMk cId="3787349238" sldId="291"/>
            <ac:picMk id="5" creationId="{4EB88869-609A-6439-742B-1B2167511AD8}"/>
          </ac:picMkLst>
        </pc:picChg>
        <pc:cxnChg chg="add mod">
          <ac:chgData name="Suzy Adel" userId="3e56aadca56e446e" providerId="LiveId" clId="{73332777-8B9B-486D-BEC7-BF7182ADF35A}" dt="2024-07-05T13:50:09.227" v="470" actId="1076"/>
          <ac:cxnSpMkLst>
            <pc:docMk/>
            <pc:sldMk cId="3787349238" sldId="291"/>
            <ac:cxnSpMk id="8" creationId="{5D37C2AA-A1D1-0201-4754-0B8810B261FD}"/>
          </ac:cxnSpMkLst>
        </pc:cxnChg>
      </pc:sldChg>
      <pc:sldChg chg="addSp modSp new mod modTransition">
        <pc:chgData name="Suzy Adel" userId="3e56aadca56e446e" providerId="LiveId" clId="{73332777-8B9B-486D-BEC7-BF7182ADF35A}" dt="2024-07-06T11:52:42.739" v="2013"/>
        <pc:sldMkLst>
          <pc:docMk/>
          <pc:sldMk cId="4287372990" sldId="292"/>
        </pc:sldMkLst>
        <pc:spChg chg="add mod">
          <ac:chgData name="Suzy Adel" userId="3e56aadca56e446e" providerId="LiveId" clId="{73332777-8B9B-486D-BEC7-BF7182ADF35A}" dt="2024-07-06T10:21:37.349" v="1092" actId="14100"/>
          <ac:spMkLst>
            <pc:docMk/>
            <pc:sldMk cId="4287372990" sldId="292"/>
            <ac:spMk id="2" creationId="{2608AA54-545B-08C5-3CA2-1FC9E3A7A764}"/>
          </ac:spMkLst>
        </pc:spChg>
        <pc:spChg chg="add mod">
          <ac:chgData name="Suzy Adel" userId="3e56aadca56e446e" providerId="LiveId" clId="{73332777-8B9B-486D-BEC7-BF7182ADF35A}" dt="2024-07-04T15:14:39.342" v="34" actId="14100"/>
          <ac:spMkLst>
            <pc:docMk/>
            <pc:sldMk cId="4287372990" sldId="292"/>
            <ac:spMk id="4" creationId="{4984B60D-4F51-4875-B933-7C349350583C}"/>
          </ac:spMkLst>
        </pc:spChg>
        <pc:spChg chg="add mod">
          <ac:chgData name="Suzy Adel" userId="3e56aadca56e446e" providerId="LiveId" clId="{73332777-8B9B-486D-BEC7-BF7182ADF35A}" dt="2024-07-05T14:01:52.390" v="655" actId="1076"/>
          <ac:spMkLst>
            <pc:docMk/>
            <pc:sldMk cId="4287372990" sldId="292"/>
            <ac:spMk id="7" creationId="{0B8034E4-7D6F-FE5A-50AA-17C8B54F5AC5}"/>
          </ac:spMkLst>
        </pc:spChg>
        <pc:picChg chg="add mod">
          <ac:chgData name="Suzy Adel" userId="3e56aadca56e446e" providerId="LiveId" clId="{73332777-8B9B-486D-BEC7-BF7182ADF35A}" dt="2024-07-04T15:14:55.552" v="36" actId="1076"/>
          <ac:picMkLst>
            <pc:docMk/>
            <pc:sldMk cId="4287372990" sldId="292"/>
            <ac:picMk id="3" creationId="{632B6F27-CAA3-4957-1195-DCBE60378424}"/>
          </ac:picMkLst>
        </pc:picChg>
        <pc:cxnChg chg="add mod">
          <ac:chgData name="Suzy Adel" userId="3e56aadca56e446e" providerId="LiveId" clId="{73332777-8B9B-486D-BEC7-BF7182ADF35A}" dt="2024-07-05T14:01:43.097" v="654" actId="14100"/>
          <ac:cxnSpMkLst>
            <pc:docMk/>
            <pc:sldMk cId="4287372990" sldId="292"/>
            <ac:cxnSpMk id="6" creationId="{4E119277-5363-F983-0B79-75482ABD0FE8}"/>
          </ac:cxnSpMkLst>
        </pc:cxnChg>
      </pc:sldChg>
      <pc:sldChg chg="addSp modSp new mod ord modTransition">
        <pc:chgData name="Suzy Adel" userId="3e56aadca56e446e" providerId="LiveId" clId="{73332777-8B9B-486D-BEC7-BF7182ADF35A}" dt="2024-07-06T11:52:42.739" v="2013"/>
        <pc:sldMkLst>
          <pc:docMk/>
          <pc:sldMk cId="469372031" sldId="293"/>
        </pc:sldMkLst>
        <pc:spChg chg="add mod">
          <ac:chgData name="Suzy Adel" userId="3e56aadca56e446e" providerId="LiveId" clId="{73332777-8B9B-486D-BEC7-BF7182ADF35A}" dt="2024-07-05T14:01:13.091" v="651" actId="1076"/>
          <ac:spMkLst>
            <pc:docMk/>
            <pc:sldMk cId="469372031" sldId="293"/>
            <ac:spMk id="4" creationId="{D1C47E14-F6B5-9B93-B581-6C6AACEC856F}"/>
          </ac:spMkLst>
        </pc:spChg>
        <pc:spChg chg="add mod">
          <ac:chgData name="Suzy Adel" userId="3e56aadca56e446e" providerId="LiveId" clId="{73332777-8B9B-486D-BEC7-BF7182ADF35A}" dt="2024-07-05T14:00:56.303" v="646" actId="1076"/>
          <ac:spMkLst>
            <pc:docMk/>
            <pc:sldMk cId="469372031" sldId="293"/>
            <ac:spMk id="7" creationId="{1640869A-C36A-EEC7-9F44-B667FAF2596E}"/>
          </ac:spMkLst>
        </pc:spChg>
        <pc:picChg chg="add mod">
          <ac:chgData name="Suzy Adel" userId="3e56aadca56e446e" providerId="LiveId" clId="{73332777-8B9B-486D-BEC7-BF7182ADF35A}" dt="2024-07-05T14:00:46.549" v="645" actId="1076"/>
          <ac:picMkLst>
            <pc:docMk/>
            <pc:sldMk cId="469372031" sldId="293"/>
            <ac:picMk id="3" creationId="{206B8852-9162-68F7-A90E-34A69E552988}"/>
          </ac:picMkLst>
        </pc:picChg>
        <pc:cxnChg chg="add mod">
          <ac:chgData name="Suzy Adel" userId="3e56aadca56e446e" providerId="LiveId" clId="{73332777-8B9B-486D-BEC7-BF7182ADF35A}" dt="2024-07-05T14:01:17.872" v="652" actId="14100"/>
          <ac:cxnSpMkLst>
            <pc:docMk/>
            <pc:sldMk cId="469372031" sldId="293"/>
            <ac:cxnSpMk id="6" creationId="{0D56DBCB-D22C-D756-ADFF-9444DF404F88}"/>
          </ac:cxnSpMkLst>
        </pc:cxnChg>
      </pc:sldChg>
      <pc:sldChg chg="addSp delSp modSp new mod modTransition">
        <pc:chgData name="Suzy Adel" userId="3e56aadca56e446e" providerId="LiveId" clId="{73332777-8B9B-486D-BEC7-BF7182ADF35A}" dt="2024-07-06T11:52:42.739" v="2013"/>
        <pc:sldMkLst>
          <pc:docMk/>
          <pc:sldMk cId="3287430659" sldId="294"/>
        </pc:sldMkLst>
        <pc:spChg chg="add del">
          <ac:chgData name="Suzy Adel" userId="3e56aadca56e446e" providerId="LiveId" clId="{73332777-8B9B-486D-BEC7-BF7182ADF35A}" dt="2024-07-04T15:46:54.143" v="66" actId="21"/>
          <ac:spMkLst>
            <pc:docMk/>
            <pc:sldMk cId="3287430659" sldId="294"/>
            <ac:spMk id="4" creationId="{BBBF8AD6-AF4D-0CF8-D7F4-E342B85CD060}"/>
          </ac:spMkLst>
        </pc:spChg>
        <pc:spChg chg="add mod">
          <ac:chgData name="Suzy Adel" userId="3e56aadca56e446e" providerId="LiveId" clId="{73332777-8B9B-486D-BEC7-BF7182ADF35A}" dt="2024-07-05T14:11:32.110" v="704" actId="1076"/>
          <ac:spMkLst>
            <pc:docMk/>
            <pc:sldMk cId="3287430659" sldId="294"/>
            <ac:spMk id="5" creationId="{46323E0F-63C9-8A4C-6BD6-8127134090A5}"/>
          </ac:spMkLst>
        </pc:spChg>
        <pc:spChg chg="add mod">
          <ac:chgData name="Suzy Adel" userId="3e56aadca56e446e" providerId="LiveId" clId="{73332777-8B9B-486D-BEC7-BF7182ADF35A}" dt="2024-07-05T14:10:44.490" v="694" actId="1076"/>
          <ac:spMkLst>
            <pc:docMk/>
            <pc:sldMk cId="3287430659" sldId="294"/>
            <ac:spMk id="6" creationId="{2DC02ABD-0996-4C99-64CE-79FD4111C16D}"/>
          </ac:spMkLst>
        </pc:spChg>
        <pc:spChg chg="add del mod">
          <ac:chgData name="Suzy Adel" userId="3e56aadca56e446e" providerId="LiveId" clId="{73332777-8B9B-486D-BEC7-BF7182ADF35A}" dt="2024-07-05T14:13:52.914" v="812" actId="1076"/>
          <ac:spMkLst>
            <pc:docMk/>
            <pc:sldMk cId="3287430659" sldId="294"/>
            <ac:spMk id="7" creationId="{EB9C5132-AF38-AEF9-7BF6-6CC5B0895B7A}"/>
          </ac:spMkLst>
        </pc:spChg>
        <pc:picChg chg="add mod">
          <ac:chgData name="Suzy Adel" userId="3e56aadca56e446e" providerId="LiveId" clId="{73332777-8B9B-486D-BEC7-BF7182ADF35A}" dt="2024-07-05T14:11:27.710" v="703" actId="1076"/>
          <ac:picMkLst>
            <pc:docMk/>
            <pc:sldMk cId="3287430659" sldId="294"/>
            <ac:picMk id="3" creationId="{22A65F2F-4147-F599-437D-DB7C26161E80}"/>
          </ac:picMkLst>
        </pc:picChg>
        <pc:picChg chg="add mod">
          <ac:chgData name="Suzy Adel" userId="3e56aadca56e446e" providerId="LiveId" clId="{73332777-8B9B-486D-BEC7-BF7182ADF35A}" dt="2024-07-04T15:52:52.676" v="82" actId="1076"/>
          <ac:picMkLst>
            <pc:docMk/>
            <pc:sldMk cId="3287430659" sldId="294"/>
            <ac:picMk id="15" creationId="{F8B002E5-428F-D1C9-774A-ABB69E157184}"/>
          </ac:picMkLst>
        </pc:picChg>
        <pc:cxnChg chg="add mod">
          <ac:chgData name="Suzy Adel" userId="3e56aadca56e446e" providerId="LiveId" clId="{73332777-8B9B-486D-BEC7-BF7182ADF35A}" dt="2024-07-05T14:13:46.736" v="811" actId="14100"/>
          <ac:cxnSpMkLst>
            <pc:docMk/>
            <pc:sldMk cId="3287430659" sldId="294"/>
            <ac:cxnSpMk id="9" creationId="{3A96BADB-548C-961B-2CEC-123313F44889}"/>
          </ac:cxnSpMkLst>
        </pc:cxnChg>
        <pc:cxnChg chg="add mod">
          <ac:chgData name="Suzy Adel" userId="3e56aadca56e446e" providerId="LiveId" clId="{73332777-8B9B-486D-BEC7-BF7182ADF35A}" dt="2024-07-05T14:11:14.934" v="700" actId="1076"/>
          <ac:cxnSpMkLst>
            <pc:docMk/>
            <pc:sldMk cId="3287430659" sldId="294"/>
            <ac:cxnSpMk id="11" creationId="{2C4F6427-768B-8440-0061-759E8C16D307}"/>
          </ac:cxnSpMkLst>
        </pc:cxnChg>
        <pc:cxnChg chg="add del mod">
          <ac:chgData name="Suzy Adel" userId="3e56aadca56e446e" providerId="LiveId" clId="{73332777-8B9B-486D-BEC7-BF7182ADF35A}" dt="2024-07-05T14:11:06.247" v="699" actId="478"/>
          <ac:cxnSpMkLst>
            <pc:docMk/>
            <pc:sldMk cId="3287430659" sldId="294"/>
            <ac:cxnSpMk id="13" creationId="{ADE2A199-3D9E-127A-8E4B-C18797F92A15}"/>
          </ac:cxnSpMkLst>
        </pc:cxnChg>
      </pc:sldChg>
      <pc:sldChg chg="addSp delSp modSp new mod modTransition">
        <pc:chgData name="Suzy Adel" userId="3e56aadca56e446e" providerId="LiveId" clId="{73332777-8B9B-486D-BEC7-BF7182ADF35A}" dt="2024-07-06T11:52:42.739" v="2013"/>
        <pc:sldMkLst>
          <pc:docMk/>
          <pc:sldMk cId="3275747818" sldId="295"/>
        </pc:sldMkLst>
        <pc:spChg chg="add mod">
          <ac:chgData name="Suzy Adel" userId="3e56aadca56e446e" providerId="LiveId" clId="{73332777-8B9B-486D-BEC7-BF7182ADF35A}" dt="2024-07-06T10:21:24.877" v="1090" actId="14100"/>
          <ac:spMkLst>
            <pc:docMk/>
            <pc:sldMk cId="3275747818" sldId="295"/>
            <ac:spMk id="2" creationId="{2A1F571D-040D-AB1B-0BDE-590FCB79E79C}"/>
          </ac:spMkLst>
        </pc:spChg>
        <pc:spChg chg="add mod">
          <ac:chgData name="Suzy Adel" userId="3e56aadca56e446e" providerId="LiveId" clId="{73332777-8B9B-486D-BEC7-BF7182ADF35A}" dt="2024-07-05T14:05:33.013" v="663" actId="1076"/>
          <ac:spMkLst>
            <pc:docMk/>
            <pc:sldMk cId="3275747818" sldId="295"/>
            <ac:spMk id="4" creationId="{84FC8F51-15D7-9BE0-0DB3-782260EFFFDB}"/>
          </ac:spMkLst>
        </pc:spChg>
        <pc:spChg chg="add mod">
          <ac:chgData name="Suzy Adel" userId="3e56aadca56e446e" providerId="LiveId" clId="{73332777-8B9B-486D-BEC7-BF7182ADF35A}" dt="2024-07-05T14:34:22.504" v="894" actId="1076"/>
          <ac:spMkLst>
            <pc:docMk/>
            <pc:sldMk cId="3275747818" sldId="295"/>
            <ac:spMk id="7" creationId="{BD86DE38-DDFF-85E0-FB87-012537FE36F6}"/>
          </ac:spMkLst>
        </pc:spChg>
        <pc:picChg chg="add del mod">
          <ac:chgData name="Suzy Adel" userId="3e56aadca56e446e" providerId="LiveId" clId="{73332777-8B9B-486D-BEC7-BF7182ADF35A}" dt="2024-07-05T14:06:48.132" v="664" actId="478"/>
          <ac:picMkLst>
            <pc:docMk/>
            <pc:sldMk cId="3275747818" sldId="295"/>
            <ac:picMk id="3" creationId="{E31D4DD4-468A-B9CD-B59F-089004F1B636}"/>
          </ac:picMkLst>
        </pc:picChg>
        <pc:picChg chg="add mod">
          <ac:chgData name="Suzy Adel" userId="3e56aadca56e446e" providerId="LiveId" clId="{73332777-8B9B-486D-BEC7-BF7182ADF35A}" dt="2024-07-05T14:06:56.369" v="668" actId="1076"/>
          <ac:picMkLst>
            <pc:docMk/>
            <pc:sldMk cId="3275747818" sldId="295"/>
            <ac:picMk id="6" creationId="{532069F9-4A7D-B7A3-0597-023097A2FA43}"/>
          </ac:picMkLst>
        </pc:picChg>
      </pc:sldChg>
      <pc:sldChg chg="addSp delSp modSp new mod modTransition">
        <pc:chgData name="Suzy Adel" userId="3e56aadca56e446e" providerId="LiveId" clId="{73332777-8B9B-486D-BEC7-BF7182ADF35A}" dt="2024-07-06T11:52:42.739" v="2013"/>
        <pc:sldMkLst>
          <pc:docMk/>
          <pc:sldMk cId="892449858" sldId="296"/>
        </pc:sldMkLst>
        <pc:spChg chg="add del mod">
          <ac:chgData name="Suzy Adel" userId="3e56aadca56e446e" providerId="LiveId" clId="{73332777-8B9B-486D-BEC7-BF7182ADF35A}" dt="2024-07-05T14:34:02.269" v="890" actId="21"/>
          <ac:spMkLst>
            <pc:docMk/>
            <pc:sldMk cId="892449858" sldId="296"/>
            <ac:spMk id="2" creationId="{2CC3A72D-2E89-1A2B-31D6-1C199C86083C}"/>
          </ac:spMkLst>
        </pc:spChg>
        <pc:spChg chg="add mod">
          <ac:chgData name="Suzy Adel" userId="3e56aadca56e446e" providerId="LiveId" clId="{73332777-8B9B-486D-BEC7-BF7182ADF35A}" dt="2024-07-06T10:22:42.121" v="1094"/>
          <ac:spMkLst>
            <pc:docMk/>
            <pc:sldMk cId="892449858" sldId="296"/>
            <ac:spMk id="2" creationId="{9F114961-6FD2-EE84-6502-966ED34CE84E}"/>
          </ac:spMkLst>
        </pc:spChg>
        <pc:spChg chg="add mod">
          <ac:chgData name="Suzy Adel" userId="3e56aadca56e446e" providerId="LiveId" clId="{73332777-8B9B-486D-BEC7-BF7182ADF35A}" dt="2024-07-05T14:35:23.247" v="906" actId="207"/>
          <ac:spMkLst>
            <pc:docMk/>
            <pc:sldMk cId="892449858" sldId="296"/>
            <ac:spMk id="4" creationId="{23216AD9-7E5D-3F17-8598-E18A54EFFF81}"/>
          </ac:spMkLst>
        </pc:spChg>
        <pc:picChg chg="add mod">
          <ac:chgData name="Suzy Adel" userId="3e56aadca56e446e" providerId="LiveId" clId="{73332777-8B9B-486D-BEC7-BF7182ADF35A}" dt="2024-07-04T16:35:08.930" v="101" actId="1076"/>
          <ac:picMkLst>
            <pc:docMk/>
            <pc:sldMk cId="892449858" sldId="296"/>
            <ac:picMk id="3" creationId="{189E1BB9-8B81-6935-8A4B-AF8BEB92B16A}"/>
          </ac:picMkLst>
        </pc:picChg>
      </pc:sldChg>
      <pc:sldChg chg="addSp modSp new del mod">
        <pc:chgData name="Suzy Adel" userId="3e56aadca56e446e" providerId="LiveId" clId="{73332777-8B9B-486D-BEC7-BF7182ADF35A}" dt="2024-07-04T16:34:32.911" v="96" actId="47"/>
        <pc:sldMkLst>
          <pc:docMk/>
          <pc:sldMk cId="2864939230" sldId="296"/>
        </pc:sldMkLst>
        <pc:picChg chg="add mod modCrop">
          <ac:chgData name="Suzy Adel" userId="3e56aadca56e446e" providerId="LiveId" clId="{73332777-8B9B-486D-BEC7-BF7182ADF35A}" dt="2024-07-04T16:31:18.806" v="95" actId="14100"/>
          <ac:picMkLst>
            <pc:docMk/>
            <pc:sldMk cId="2864939230" sldId="296"/>
            <ac:picMk id="3" creationId="{34CE5A4A-3623-C7AB-7F40-EE3C774FC3EE}"/>
          </ac:picMkLst>
        </pc:picChg>
      </pc:sldChg>
      <pc:sldChg chg="addSp delSp modSp new mod modTransition">
        <pc:chgData name="Suzy Adel" userId="3e56aadca56e446e" providerId="LiveId" clId="{73332777-8B9B-486D-BEC7-BF7182ADF35A}" dt="2024-07-06T11:52:42.739" v="2013"/>
        <pc:sldMkLst>
          <pc:docMk/>
          <pc:sldMk cId="365327458" sldId="297"/>
        </pc:sldMkLst>
        <pc:spChg chg="add mod">
          <ac:chgData name="Suzy Adel" userId="3e56aadca56e446e" providerId="LiveId" clId="{73332777-8B9B-486D-BEC7-BF7182ADF35A}" dt="2024-07-05T14:35:45" v="908" actId="14100"/>
          <ac:spMkLst>
            <pc:docMk/>
            <pc:sldMk cId="365327458" sldId="297"/>
            <ac:spMk id="2" creationId="{2CC3A72D-2E89-1A2B-31D6-1C199C86083C}"/>
          </ac:spMkLst>
        </pc:spChg>
        <pc:spChg chg="add del mod">
          <ac:chgData name="Suzy Adel" userId="3e56aadca56e446e" providerId="LiveId" clId="{73332777-8B9B-486D-BEC7-BF7182ADF35A}" dt="2024-07-06T10:23:14.526" v="1095" actId="21"/>
          <ac:spMkLst>
            <pc:docMk/>
            <pc:sldMk cId="365327458" sldId="297"/>
            <ac:spMk id="5" creationId="{5EF7719D-2C4E-5142-0EF4-EEFAB5402321}"/>
          </ac:spMkLst>
        </pc:spChg>
        <pc:picChg chg="add mod">
          <ac:chgData name="Suzy Adel" userId="3e56aadca56e446e" providerId="LiveId" clId="{73332777-8B9B-486D-BEC7-BF7182ADF35A}" dt="2024-07-06T10:07:00.968" v="1076" actId="1076"/>
          <ac:picMkLst>
            <pc:docMk/>
            <pc:sldMk cId="365327458" sldId="297"/>
            <ac:picMk id="3" creationId="{1697ECC4-716A-4E54-B84B-E095BBE8D975}"/>
          </ac:picMkLst>
        </pc:picChg>
      </pc:sldChg>
      <pc:sldChg chg="addSp modSp new mod modTransition modNotesTx">
        <pc:chgData name="Suzy Adel" userId="3e56aadca56e446e" providerId="LiveId" clId="{73332777-8B9B-486D-BEC7-BF7182ADF35A}" dt="2024-07-06T12:20:01.446" v="2028" actId="20577"/>
        <pc:sldMkLst>
          <pc:docMk/>
          <pc:sldMk cId="2560294186" sldId="298"/>
        </pc:sldMkLst>
        <pc:spChg chg="add mod">
          <ac:chgData name="Suzy Adel" userId="3e56aadca56e446e" providerId="LiveId" clId="{73332777-8B9B-486D-BEC7-BF7182ADF35A}" dt="2024-07-06T12:20:01.446" v="2028" actId="20577"/>
          <ac:spMkLst>
            <pc:docMk/>
            <pc:sldMk cId="2560294186" sldId="298"/>
            <ac:spMk id="2" creationId="{1C538CFB-5362-B57D-4C86-33C4B8D8CE89}"/>
          </ac:spMkLst>
        </pc:spChg>
        <pc:spChg chg="add mod">
          <ac:chgData name="Suzy Adel" userId="3e56aadca56e446e" providerId="LiveId" clId="{73332777-8B9B-486D-BEC7-BF7182ADF35A}" dt="2024-07-06T10:23:19.336" v="1096"/>
          <ac:spMkLst>
            <pc:docMk/>
            <pc:sldMk cId="2560294186" sldId="298"/>
            <ac:spMk id="4" creationId="{BC02FD32-7E36-04A1-3463-D0D3091BC3D5}"/>
          </ac:spMkLst>
        </pc:spChg>
        <pc:spChg chg="add mod">
          <ac:chgData name="Suzy Adel" userId="3e56aadca56e446e" providerId="LiveId" clId="{73332777-8B9B-486D-BEC7-BF7182ADF35A}" dt="2024-07-06T10:24:22.344" v="1103"/>
          <ac:spMkLst>
            <pc:docMk/>
            <pc:sldMk cId="2560294186" sldId="298"/>
            <ac:spMk id="5" creationId="{55FE5324-5D98-8E2B-411A-B2431F39A689}"/>
          </ac:spMkLst>
        </pc:spChg>
        <pc:picChg chg="add mod modCrop">
          <ac:chgData name="Suzy Adel" userId="3e56aadca56e446e" providerId="LiveId" clId="{73332777-8B9B-486D-BEC7-BF7182ADF35A}" dt="2024-07-06T10:23:55.074" v="1101" actId="14100"/>
          <ac:picMkLst>
            <pc:docMk/>
            <pc:sldMk cId="2560294186" sldId="298"/>
            <ac:picMk id="3" creationId="{F6692089-BFF7-A0E1-AA91-4F3DFB20822B}"/>
          </ac:picMkLst>
        </pc:picChg>
      </pc:sldChg>
      <pc:sldChg chg="addSp delSp modSp new mod modTransition">
        <pc:chgData name="Suzy Adel" userId="3e56aadca56e446e" providerId="LiveId" clId="{73332777-8B9B-486D-BEC7-BF7182ADF35A}" dt="2024-07-06T11:52:42.739" v="2013"/>
        <pc:sldMkLst>
          <pc:docMk/>
          <pc:sldMk cId="1877530475" sldId="299"/>
        </pc:sldMkLst>
        <pc:spChg chg="add mod">
          <ac:chgData name="Suzy Adel" userId="3e56aadca56e446e" providerId="LiveId" clId="{73332777-8B9B-486D-BEC7-BF7182ADF35A}" dt="2024-07-06T10:25:50.118" v="1108"/>
          <ac:spMkLst>
            <pc:docMk/>
            <pc:sldMk cId="1877530475" sldId="299"/>
            <ac:spMk id="2" creationId="{4BCDE99D-6137-A5BF-11A6-0E688132F450}"/>
          </ac:spMkLst>
        </pc:spChg>
        <pc:spChg chg="add del mod">
          <ac:chgData name="Suzy Adel" userId="3e56aadca56e446e" providerId="LiveId" clId="{73332777-8B9B-486D-BEC7-BF7182ADF35A}" dt="2024-07-06T10:25:02.732" v="1105" actId="21"/>
          <ac:spMkLst>
            <pc:docMk/>
            <pc:sldMk cId="1877530475" sldId="299"/>
            <ac:spMk id="3" creationId="{E6528B58-CD7B-A57E-0F1F-F9E3FB6BA832}"/>
          </ac:spMkLst>
        </pc:spChg>
        <pc:picChg chg="add del mod">
          <ac:chgData name="Suzy Adel" userId="3e56aadca56e446e" providerId="LiveId" clId="{73332777-8B9B-486D-BEC7-BF7182ADF35A}" dt="2024-07-04T17:38:36.423" v="147" actId="21"/>
          <ac:picMkLst>
            <pc:docMk/>
            <pc:sldMk cId="1877530475" sldId="299"/>
            <ac:picMk id="3" creationId="{B2752E89-B34E-51DE-2E46-B8BB4E424E4C}"/>
          </ac:picMkLst>
        </pc:picChg>
        <pc:picChg chg="add mod">
          <ac:chgData name="Suzy Adel" userId="3e56aadca56e446e" providerId="LiveId" clId="{73332777-8B9B-486D-BEC7-BF7182ADF35A}" dt="2024-07-06T10:06:51.519" v="1074" actId="1076"/>
          <ac:picMkLst>
            <pc:docMk/>
            <pc:sldMk cId="1877530475" sldId="299"/>
            <ac:picMk id="5" creationId="{4B3617F4-62D4-DA50-8FA0-CAB71D305BFF}"/>
          </ac:picMkLst>
        </pc:picChg>
      </pc:sldChg>
      <pc:sldChg chg="addSp modSp new mod modTransition modNotesTx">
        <pc:chgData name="Suzy Adel" userId="3e56aadca56e446e" providerId="LiveId" clId="{73332777-8B9B-486D-BEC7-BF7182ADF35A}" dt="2024-07-06T11:52:42.739" v="2013"/>
        <pc:sldMkLst>
          <pc:docMk/>
          <pc:sldMk cId="2043849489" sldId="300"/>
        </pc:sldMkLst>
        <pc:spChg chg="add mod">
          <ac:chgData name="Suzy Adel" userId="3e56aadca56e446e" providerId="LiveId" clId="{73332777-8B9B-486D-BEC7-BF7182ADF35A}" dt="2024-07-05T15:05:54.770" v="1057" actId="1076"/>
          <ac:spMkLst>
            <pc:docMk/>
            <pc:sldMk cId="2043849489" sldId="300"/>
            <ac:spMk id="2" creationId="{595DDA73-DF46-664D-9C4D-55F4D3D93361}"/>
          </ac:spMkLst>
        </pc:spChg>
        <pc:picChg chg="add">
          <ac:chgData name="Suzy Adel" userId="3e56aadca56e446e" providerId="LiveId" clId="{73332777-8B9B-486D-BEC7-BF7182ADF35A}" dt="2024-07-04T17:43:38.852" v="153" actId="22"/>
          <ac:picMkLst>
            <pc:docMk/>
            <pc:sldMk cId="2043849489" sldId="300"/>
            <ac:picMk id="3" creationId="{55122E88-2287-6FED-AA0F-FE210600F36C}"/>
          </ac:picMkLst>
        </pc:picChg>
      </pc:sldChg>
      <pc:sldChg chg="addSp modSp new mod modTransition modNotesTx">
        <pc:chgData name="Suzy Adel" userId="3e56aadca56e446e" providerId="LiveId" clId="{73332777-8B9B-486D-BEC7-BF7182ADF35A}" dt="2024-07-06T12:34:47.682" v="2038" actId="14100"/>
        <pc:sldMkLst>
          <pc:docMk/>
          <pc:sldMk cId="1021370064" sldId="301"/>
        </pc:sldMkLst>
        <pc:spChg chg="add mod">
          <ac:chgData name="Suzy Adel" userId="3e56aadca56e446e" providerId="LiveId" clId="{73332777-8B9B-486D-BEC7-BF7182ADF35A}" dt="2024-07-06T10:25:25.761" v="1107" actId="1076"/>
          <ac:spMkLst>
            <pc:docMk/>
            <pc:sldMk cId="1021370064" sldId="301"/>
            <ac:spMk id="2" creationId="{62A74CC2-7F34-5485-3ADF-E02E3D0E573F}"/>
          </ac:spMkLst>
        </pc:spChg>
        <pc:spChg chg="add">
          <ac:chgData name="Suzy Adel" userId="3e56aadca56e446e" providerId="LiveId" clId="{73332777-8B9B-486D-BEC7-BF7182ADF35A}" dt="2024-07-04T18:06:03.275" v="158"/>
          <ac:spMkLst>
            <pc:docMk/>
            <pc:sldMk cId="1021370064" sldId="301"/>
            <ac:spMk id="2" creationId="{FC5D9AF2-0195-2566-F0DF-7009C704E4C9}"/>
          </ac:spMkLst>
        </pc:spChg>
        <pc:spChg chg="add mod">
          <ac:chgData name="Suzy Adel" userId="3e56aadca56e446e" providerId="LiveId" clId="{73332777-8B9B-486D-BEC7-BF7182ADF35A}" dt="2024-07-06T12:34:47.682" v="2038" actId="14100"/>
          <ac:spMkLst>
            <pc:docMk/>
            <pc:sldMk cId="1021370064" sldId="301"/>
            <ac:spMk id="3" creationId="{B43303BA-B1A9-FF68-96C4-165C549F744B}"/>
          </ac:spMkLst>
        </pc:spChg>
        <pc:spChg chg="add mod">
          <ac:chgData name="Suzy Adel" userId="3e56aadca56e446e" providerId="LiveId" clId="{73332777-8B9B-486D-BEC7-BF7182ADF35A}" dt="2024-07-04T18:15:04.958" v="168" actId="17032"/>
          <ac:spMkLst>
            <pc:docMk/>
            <pc:sldMk cId="1021370064" sldId="301"/>
            <ac:spMk id="7" creationId="{FDE0A8A7-5727-E628-9A75-4C5C61FC44C1}"/>
          </ac:spMkLst>
        </pc:spChg>
        <pc:spChg chg="add mod">
          <ac:chgData name="Suzy Adel" userId="3e56aadca56e446e" providerId="LiveId" clId="{73332777-8B9B-486D-BEC7-BF7182ADF35A}" dt="2024-07-04T18:15:16.477" v="171" actId="17032"/>
          <ac:spMkLst>
            <pc:docMk/>
            <pc:sldMk cId="1021370064" sldId="301"/>
            <ac:spMk id="8" creationId="{BBE1A9E8-21ED-05F2-D28D-71FECD6692AA}"/>
          </ac:spMkLst>
        </pc:spChg>
        <pc:spChg chg="add mod">
          <ac:chgData name="Suzy Adel" userId="3e56aadca56e446e" providerId="LiveId" clId="{73332777-8B9B-486D-BEC7-BF7182ADF35A}" dt="2024-07-06T10:42:47.785" v="1252" actId="14100"/>
          <ac:spMkLst>
            <pc:docMk/>
            <pc:sldMk cId="1021370064" sldId="301"/>
            <ac:spMk id="9" creationId="{ECF858BC-E90D-55C0-045F-478702356732}"/>
          </ac:spMkLst>
        </pc:spChg>
        <pc:picChg chg="add mod">
          <ac:chgData name="Suzy Adel" userId="3e56aadca56e446e" providerId="LiveId" clId="{73332777-8B9B-486D-BEC7-BF7182ADF35A}" dt="2024-07-04T18:11:01.884" v="162" actId="14100"/>
          <ac:picMkLst>
            <pc:docMk/>
            <pc:sldMk cId="1021370064" sldId="301"/>
            <ac:picMk id="4" creationId="{2900522A-B31F-8ABC-BA54-41D093783D35}"/>
          </ac:picMkLst>
        </pc:picChg>
        <pc:picChg chg="add mod">
          <ac:chgData name="Suzy Adel" userId="3e56aadca56e446e" providerId="LiveId" clId="{73332777-8B9B-486D-BEC7-BF7182ADF35A}" dt="2024-07-04T18:11:20.134" v="166" actId="1076"/>
          <ac:picMkLst>
            <pc:docMk/>
            <pc:sldMk cId="1021370064" sldId="301"/>
            <ac:picMk id="6" creationId="{A09F8345-1A6D-048A-DB05-FA9D205C2578}"/>
          </ac:picMkLst>
        </pc:picChg>
        <pc:cxnChg chg="add mod">
          <ac:chgData name="Suzy Adel" userId="3e56aadca56e446e" providerId="LiveId" clId="{73332777-8B9B-486D-BEC7-BF7182ADF35A}" dt="2024-07-06T10:43:13.223" v="1258" actId="14100"/>
          <ac:cxnSpMkLst>
            <pc:docMk/>
            <pc:sldMk cId="1021370064" sldId="301"/>
            <ac:cxnSpMk id="10" creationId="{BBCAB108-CBB5-B5FD-7F7F-007C947B3CF8}"/>
          </ac:cxnSpMkLst>
        </pc:cxnChg>
        <pc:cxnChg chg="add mod">
          <ac:chgData name="Suzy Adel" userId="3e56aadca56e446e" providerId="LiveId" clId="{73332777-8B9B-486D-BEC7-BF7182ADF35A}" dt="2024-07-06T10:43:04.737" v="1256" actId="14100"/>
          <ac:cxnSpMkLst>
            <pc:docMk/>
            <pc:sldMk cId="1021370064" sldId="301"/>
            <ac:cxnSpMk id="12" creationId="{FAEC760E-6AD4-C9FC-BBF7-7376D516CD57}"/>
          </ac:cxnSpMkLst>
        </pc:cxnChg>
      </pc:sldChg>
      <pc:sldChg chg="addSp modSp new mod modTransition">
        <pc:chgData name="Suzy Adel" userId="3e56aadca56e446e" providerId="LiveId" clId="{73332777-8B9B-486D-BEC7-BF7182ADF35A}" dt="2024-07-06T11:52:42.739" v="2013"/>
        <pc:sldMkLst>
          <pc:docMk/>
          <pc:sldMk cId="416861653" sldId="302"/>
        </pc:sldMkLst>
        <pc:spChg chg="add mod">
          <ac:chgData name="Suzy Adel" userId="3e56aadca56e446e" providerId="LiveId" clId="{73332777-8B9B-486D-BEC7-BF7182ADF35A}" dt="2024-07-06T11:28:42.088" v="1260" actId="1076"/>
          <ac:spMkLst>
            <pc:docMk/>
            <pc:sldMk cId="416861653" sldId="302"/>
            <ac:spMk id="2" creationId="{1C599AB4-58E8-9492-AD30-8EAC221D8BFC}"/>
          </ac:spMkLst>
        </pc:spChg>
        <pc:spChg chg="add mod">
          <ac:chgData name="Suzy Adel" userId="3e56aadca56e446e" providerId="LiveId" clId="{73332777-8B9B-486D-BEC7-BF7182ADF35A}" dt="2024-07-06T11:42:16.558" v="1843" actId="1076"/>
          <ac:spMkLst>
            <pc:docMk/>
            <pc:sldMk cId="416861653" sldId="302"/>
            <ac:spMk id="5" creationId="{0C07107F-C909-67F2-2182-94D5171A21CC}"/>
          </ac:spMkLst>
        </pc:spChg>
        <pc:spChg chg="add mod">
          <ac:chgData name="Suzy Adel" userId="3e56aadca56e446e" providerId="LiveId" clId="{73332777-8B9B-486D-BEC7-BF7182ADF35A}" dt="2024-07-06T11:36:12.463" v="1652" actId="17032"/>
          <ac:spMkLst>
            <pc:docMk/>
            <pc:sldMk cId="416861653" sldId="302"/>
            <ac:spMk id="6" creationId="{A5D14453-B4DE-FD4E-30EB-901A17CD2159}"/>
          </ac:spMkLst>
        </pc:spChg>
        <pc:spChg chg="add mod">
          <ac:chgData name="Suzy Adel" userId="3e56aadca56e446e" providerId="LiveId" clId="{73332777-8B9B-486D-BEC7-BF7182ADF35A}" dt="2024-07-06T11:42:22.269" v="1845" actId="1076"/>
          <ac:spMkLst>
            <pc:docMk/>
            <pc:sldMk cId="416861653" sldId="302"/>
            <ac:spMk id="7" creationId="{B21CD3F6-8379-EE30-59ED-5BE51AA9DA5E}"/>
          </ac:spMkLst>
        </pc:spChg>
        <pc:picChg chg="add mod">
          <ac:chgData name="Suzy Adel" userId="3e56aadca56e446e" providerId="LiveId" clId="{73332777-8B9B-486D-BEC7-BF7182ADF35A}" dt="2024-07-06T11:36:18.837" v="1653" actId="1076"/>
          <ac:picMkLst>
            <pc:docMk/>
            <pc:sldMk cId="416861653" sldId="302"/>
            <ac:picMk id="4" creationId="{509EEB68-63C4-05B0-F4EB-1203338B776D}"/>
          </ac:picMkLst>
        </pc:picChg>
      </pc:sldChg>
      <pc:sldChg chg="new del">
        <pc:chgData name="Suzy Adel" userId="3e56aadca56e446e" providerId="LiveId" clId="{73332777-8B9B-486D-BEC7-BF7182ADF35A}" dt="2024-07-04T18:35:40.471" v="174" actId="2696"/>
        <pc:sldMkLst>
          <pc:docMk/>
          <pc:sldMk cId="638284718" sldId="302"/>
        </pc:sldMkLst>
      </pc:sldChg>
      <pc:sldChg chg="addSp modSp new mod modTransition">
        <pc:chgData name="Suzy Adel" userId="3e56aadca56e446e" providerId="LiveId" clId="{73332777-8B9B-486D-BEC7-BF7182ADF35A}" dt="2024-07-06T11:52:42.739" v="2013"/>
        <pc:sldMkLst>
          <pc:docMk/>
          <pc:sldMk cId="2724378532" sldId="303"/>
        </pc:sldMkLst>
        <pc:spChg chg="add mod">
          <ac:chgData name="Suzy Adel" userId="3e56aadca56e446e" providerId="LiveId" clId="{73332777-8B9B-486D-BEC7-BF7182ADF35A}" dt="2024-07-06T11:49:56.546" v="2008" actId="1076"/>
          <ac:spMkLst>
            <pc:docMk/>
            <pc:sldMk cId="2724378532" sldId="303"/>
            <ac:spMk id="4" creationId="{8CCE8D36-CB53-A813-D06F-5558EB493887}"/>
          </ac:spMkLst>
        </pc:spChg>
        <pc:spChg chg="add mod">
          <ac:chgData name="Suzy Adel" userId="3e56aadca56e446e" providerId="LiveId" clId="{73332777-8B9B-486D-BEC7-BF7182ADF35A}" dt="2024-07-06T11:49:54.312" v="2007" actId="1076"/>
          <ac:spMkLst>
            <pc:docMk/>
            <pc:sldMk cId="2724378532" sldId="303"/>
            <ac:spMk id="5" creationId="{668215AF-F582-858B-A148-5C50EBFA6ADD}"/>
          </ac:spMkLst>
        </pc:spChg>
        <pc:spChg chg="add mod">
          <ac:chgData name="Suzy Adel" userId="3e56aadca56e446e" providerId="LiveId" clId="{73332777-8B9B-486D-BEC7-BF7182ADF35A}" dt="2024-07-06T11:50:21.232" v="2010"/>
          <ac:spMkLst>
            <pc:docMk/>
            <pc:sldMk cId="2724378532" sldId="303"/>
            <ac:spMk id="6" creationId="{4FC86CC7-5EAC-F7D1-10F2-14D13BB17355}"/>
          </ac:spMkLst>
        </pc:spChg>
        <pc:picChg chg="add mod">
          <ac:chgData name="Suzy Adel" userId="3e56aadca56e446e" providerId="LiveId" clId="{73332777-8B9B-486D-BEC7-BF7182ADF35A}" dt="2024-07-06T11:47:05.058" v="1855" actId="1076"/>
          <ac:picMkLst>
            <pc:docMk/>
            <pc:sldMk cId="2724378532" sldId="303"/>
            <ac:picMk id="3" creationId="{9674E8FA-F2F1-7581-FC85-E5CC669397CB}"/>
          </ac:picMkLst>
        </pc:picChg>
      </pc:sldChg>
      <pc:sldMasterChg chg="modTransition modSldLayout">
        <pc:chgData name="Suzy Adel" userId="3e56aadca56e446e" providerId="LiveId" clId="{73332777-8B9B-486D-BEC7-BF7182ADF35A}" dt="2024-07-06T11:52:42.739" v="2013"/>
        <pc:sldMasterMkLst>
          <pc:docMk/>
          <pc:sldMasterMk cId="407973639" sldId="2147483660"/>
        </pc:sldMasterMkLst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1159083377" sldId="2147483661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1737754439" sldId="2147483662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540821593" sldId="2147483663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3908302248" sldId="2147483664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704409414" sldId="2147483665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1795064889" sldId="2147483666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3230967180" sldId="2147483667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697478723" sldId="2147483668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9234585" sldId="2147483669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274693651" sldId="2147483670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3731406415" sldId="2147483671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2057844405" sldId="2147483672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4222147826" sldId="2147483673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546170870" sldId="2147483674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3250344635" sldId="2147483675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3442470013" sldId="2147483676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1282936827" sldId="2147483677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1449693507" sldId="2147483678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3426044281" sldId="2147483679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3715439659" sldId="2147483680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161794562" sldId="2147483681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4139864491" sldId="2147483682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677805623" sldId="2147483683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4066566277" sldId="2147483684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2701977083" sldId="2147483685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973639" sldId="2147483660"/>
            <pc:sldLayoutMk cId="3388416856" sldId="2147483686"/>
          </pc:sldLayoutMkLst>
        </pc:sldLayoutChg>
      </pc:sldMasterChg>
      <pc:sldMasterChg chg="modTransition modSldLayout">
        <pc:chgData name="Suzy Adel" userId="3e56aadca56e446e" providerId="LiveId" clId="{73332777-8B9B-486D-BEC7-BF7182ADF35A}" dt="2024-07-06T11:52:42.739" v="2013"/>
        <pc:sldMasterMkLst>
          <pc:docMk/>
          <pc:sldMasterMk cId="2596374716" sldId="2147483687"/>
        </pc:sldMasterMkLst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2596374716" sldId="2147483687"/>
            <pc:sldLayoutMk cId="63507464" sldId="2147483688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2596374716" sldId="2147483687"/>
            <pc:sldLayoutMk cId="2133704156" sldId="2147483689"/>
          </pc:sldLayoutMkLst>
        </pc:sldLayoutChg>
      </pc:sldMasterChg>
      <pc:sldMasterChg chg="modTransition delSldLayout modSldLayout">
        <pc:chgData name="Suzy Adel" userId="3e56aadca56e446e" providerId="LiveId" clId="{73332777-8B9B-486D-BEC7-BF7182ADF35A}" dt="2024-07-06T11:52:42.739" v="2013"/>
        <pc:sldMasterMkLst>
          <pc:docMk/>
          <pc:sldMasterMk cId="407372741" sldId="2147483690"/>
        </pc:sldMasterMkLst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2292279142" sldId="2147483691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4077866244" sldId="2147483692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862460181" sldId="2147483693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1027535098" sldId="2147483694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1812028351" sldId="2147483695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3762182988" sldId="2147483696"/>
          </pc:sldLayoutMkLst>
        </pc:sldLayoutChg>
        <pc:sldLayoutChg chg="del">
          <pc:chgData name="Suzy Adel" userId="3e56aadca56e446e" providerId="LiveId" clId="{73332777-8B9B-486D-BEC7-BF7182ADF35A}" dt="2024-07-05T13:36:37.578" v="312" actId="2696"/>
          <pc:sldLayoutMkLst>
            <pc:docMk/>
            <pc:sldMasterMk cId="407372741" sldId="2147483690"/>
            <pc:sldLayoutMk cId="108132477" sldId="2147483697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2916995353" sldId="2147483698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2615263267" sldId="2147483699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517374388" sldId="2147483700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314798948" sldId="2147483701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3123658411" sldId="2147483702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3744568521" sldId="2147483703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2288744192" sldId="2147483704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644840481" sldId="2147483705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2422277395" sldId="2147483706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3822721800" sldId="2147483707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533409830" sldId="2147483708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1752163034" sldId="2147483709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3601914589" sldId="2147483710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3715955191" sldId="2147483711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585478739" sldId="2147483712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2364312097" sldId="2147483713"/>
          </pc:sldLayoutMkLst>
        </pc:sldLayoutChg>
        <pc:sldLayoutChg chg="modTransition">
          <pc:chgData name="Suzy Adel" userId="3e56aadca56e446e" providerId="LiveId" clId="{73332777-8B9B-486D-BEC7-BF7182ADF35A}" dt="2024-07-06T11:52:42.739" v="2013"/>
          <pc:sldLayoutMkLst>
            <pc:docMk/>
            <pc:sldMasterMk cId="407372741" sldId="2147483690"/>
            <pc:sldLayoutMk cId="2769873899" sldId="2147483714"/>
          </pc:sldLayoutMkLst>
        </pc:sldLayoutChg>
      </pc:sldMasterChg>
    </pc:docChg>
  </pc:docChgLst>
</pc:chgInfo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461370-4B38-451E-A18D-1599B4A80136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BEC56-0832-4C8D-BBE8-E33A16A180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1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309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3" name="Google Shape;1963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8" name="Google Shape;2658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9" name="Google Shape;2659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" name="Google Shape;1649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8" name="Google Shape;2268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g28a6e86a9c2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0" name="Google Shape;1740;g28a6e86a9c2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BEC56-0832-4C8D-BBE8-E33A16A180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35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BEC56-0832-4C8D-BBE8-E33A16A180B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473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BEC56-0832-4C8D-BBE8-E33A16A180B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067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BEC56-0832-4C8D-BBE8-E33A16A180B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50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rag </a:t>
            </a:r>
            <a:r>
              <a:rPr lang="en-US" dirty="0" err="1"/>
              <a:t>commentCount</a:t>
            </a:r>
            <a:r>
              <a:rPr lang="en-US" dirty="0"/>
              <a:t> to the Size </a:t>
            </a:r>
            <a:r>
              <a:rPr lang="en-US" dirty="0" err="1"/>
              <a:t>field.This</a:t>
            </a:r>
            <a:r>
              <a:rPr lang="en-US" dirty="0"/>
              <a:t> will size the data points based on the number of comments.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BEC56-0832-4C8D-BBE8-E33A16A180B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17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1" name="Google Shape;11;p2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2" name="Google Shape;12;p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" name="Google Shape;13;p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" name="Google Shape;14;p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" name="Google Shape;15;p2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" name="Google Shape;16;p2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7" name="Google Shape;17;p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" name="Google Shape;18;p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" name="Google Shape;19;p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" name="Google Shape;20;p2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1" name="Google Shape;21;p2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22" name="Google Shape;22;p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" name="Google Shape;23;p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" name="Google Shape;24;p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5" name="Google Shape;25;p2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26" name="Google Shape;26;p2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27" name="Google Shape;27;p2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8" name="Google Shape;28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9" name="Google Shape;29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0" name="Google Shape;30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1" name="Google Shape;31;p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2" name="Google Shape;32;p2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3" name="Google Shape;33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4" name="Google Shape;34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5" name="Google Shape;35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6" name="Google Shape;36;p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7" name="Google Shape;37;p2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8" name="Google Shape;38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" name="Google Shape;39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0" name="Google Shape;40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41" name="Google Shape;41;p2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42" name="Google Shape;42;p2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43" name="Google Shape;43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4" name="Google Shape;44;p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5" name="Google Shape;45;p2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46" name="Google Shape;46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7" name="Google Shape;47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8" name="Google Shape;48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" name="Google Shape;49;p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0" name="Google Shape;50;p2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51" name="Google Shape;51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2" name="Google Shape;52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3" name="Google Shape;53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950967" y="1094000"/>
            <a:ext cx="5380800" cy="366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950967" y="5078033"/>
            <a:ext cx="5380800" cy="450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58" name="Google Shape;58;p2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61" name="Google Shape;61;p2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59083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11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467" name="Google Shape;467;p11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468" name="Google Shape;468;p11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469" name="Google Shape;469;p1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0" name="Google Shape;470;p1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1" name="Google Shape;471;p1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2" name="Google Shape;472;p11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73" name="Google Shape;473;p11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474" name="Google Shape;474;p1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1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6" name="Google Shape;476;p1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7" name="Google Shape;477;p11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78" name="Google Shape;478;p11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479" name="Google Shape;479;p1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0" name="Google Shape;480;p1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1" name="Google Shape;481;p1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82" name="Google Shape;482;p11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483" name="Google Shape;483;p11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484" name="Google Shape;484;p11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485" name="Google Shape;485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86" name="Google Shape;486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87" name="Google Shape;487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88" name="Google Shape;488;p1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89" name="Google Shape;489;p11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490" name="Google Shape;490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1" name="Google Shape;491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2" name="Google Shape;492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3" name="Google Shape;493;p1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94" name="Google Shape;494;p11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495" name="Google Shape;495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6" name="Google Shape;496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7" name="Google Shape;497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498" name="Google Shape;498;p11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499" name="Google Shape;499;p11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500" name="Google Shape;500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1" name="Google Shape;501;p1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02" name="Google Shape;502;p11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503" name="Google Shape;503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4" name="Google Shape;504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5" name="Google Shape;505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6" name="Google Shape;506;p1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07" name="Google Shape;507;p11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508" name="Google Shape;508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9" name="Google Shape;509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10" name="Google Shape;510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511" name="Google Shape;511;p11"/>
          <p:cNvSpPr txBox="1">
            <a:spLocks noGrp="1"/>
          </p:cNvSpPr>
          <p:nvPr>
            <p:ph type="title" hasCustomPrompt="1"/>
          </p:nvPr>
        </p:nvSpPr>
        <p:spPr>
          <a:xfrm>
            <a:off x="2264400" y="2379133"/>
            <a:ext cx="7663200" cy="15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12" name="Google Shape;512;p11"/>
          <p:cNvSpPr txBox="1">
            <a:spLocks noGrp="1"/>
          </p:cNvSpPr>
          <p:nvPr>
            <p:ph type="subTitle" idx="1"/>
          </p:nvPr>
        </p:nvSpPr>
        <p:spPr>
          <a:xfrm>
            <a:off x="2264400" y="3999133"/>
            <a:ext cx="7663200" cy="662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13" name="Google Shape;513;p11"/>
          <p:cNvGrpSpPr/>
          <p:nvPr/>
        </p:nvGrpSpPr>
        <p:grpSpPr>
          <a:xfrm>
            <a:off x="188855" y="123331"/>
            <a:ext cx="11770491" cy="6593451"/>
            <a:chOff x="141641" y="92498"/>
            <a:chExt cx="8827868" cy="4945088"/>
          </a:xfrm>
        </p:grpSpPr>
        <p:grpSp>
          <p:nvGrpSpPr>
            <p:cNvPr id="514" name="Google Shape;514;p11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515" name="Google Shape;515;p11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" name="Google Shape;516;p11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7" name="Google Shape;517;p11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" name="Google Shape;518;p11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" name="Google Shape;519;p11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" name="Google Shape;520;p11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" name="Google Shape;521;p11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22" name="Google Shape;522;p11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523" name="Google Shape;523;p11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" name="Google Shape;524;p11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25" name="Google Shape;525;p11"/>
            <p:cNvSpPr/>
            <p:nvPr/>
          </p:nvSpPr>
          <p:spPr>
            <a:xfrm rot="-123321">
              <a:off x="144300" y="1131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4693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406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13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530" name="Google Shape;530;p13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531" name="Google Shape;531;p13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532" name="Google Shape;532;p1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3" name="Google Shape;533;p1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4" name="Google Shape;534;p1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5" name="Google Shape;535;p1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36" name="Google Shape;536;p13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537" name="Google Shape;537;p1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8" name="Google Shape;538;p1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9" name="Google Shape;539;p1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0" name="Google Shape;540;p1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41" name="Google Shape;541;p13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542" name="Google Shape;542;p1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3" name="Google Shape;543;p1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4" name="Google Shape;544;p1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45" name="Google Shape;545;p13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546" name="Google Shape;546;p13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547" name="Google Shape;547;p13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548" name="Google Shape;548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49" name="Google Shape;549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0" name="Google Shape;550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1" name="Google Shape;551;p1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52" name="Google Shape;552;p1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553" name="Google Shape;553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4" name="Google Shape;554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5" name="Google Shape;555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6" name="Google Shape;556;p1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558" name="Google Shape;558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9" name="Google Shape;559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0" name="Google Shape;560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561" name="Google Shape;561;p13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562" name="Google Shape;562;p13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563" name="Google Shape;563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4" name="Google Shape;564;p1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65" name="Google Shape;565;p1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566" name="Google Shape;566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7" name="Google Shape;567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8" name="Google Shape;568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9" name="Google Shape;569;p1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70" name="Google Shape;570;p1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571" name="Google Shape;571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72" name="Google Shape;572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73" name="Google Shape;573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574" name="Google Shape;574;p13"/>
          <p:cNvSpPr txBox="1">
            <a:spLocks noGrp="1"/>
          </p:cNvSpPr>
          <p:nvPr>
            <p:ph type="subTitle" idx="1"/>
          </p:nvPr>
        </p:nvSpPr>
        <p:spPr>
          <a:xfrm>
            <a:off x="1939599" y="2303333"/>
            <a:ext cx="38552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75" name="Google Shape;575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6" name="Google Shape;576;p13"/>
          <p:cNvSpPr txBox="1">
            <a:spLocks noGrp="1"/>
          </p:cNvSpPr>
          <p:nvPr>
            <p:ph type="subTitle" idx="2"/>
          </p:nvPr>
        </p:nvSpPr>
        <p:spPr>
          <a:xfrm>
            <a:off x="950967" y="2909267"/>
            <a:ext cx="4844000" cy="4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77" name="Google Shape;577;p13"/>
          <p:cNvSpPr txBox="1">
            <a:spLocks noGrp="1"/>
          </p:cNvSpPr>
          <p:nvPr>
            <p:ph type="title" idx="3" hasCustomPrompt="1"/>
          </p:nvPr>
        </p:nvSpPr>
        <p:spPr>
          <a:xfrm>
            <a:off x="960000" y="2303327"/>
            <a:ext cx="979600" cy="596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8" name="Google Shape;578;p13"/>
          <p:cNvSpPr txBox="1">
            <a:spLocks noGrp="1"/>
          </p:cNvSpPr>
          <p:nvPr>
            <p:ph type="subTitle" idx="4"/>
          </p:nvPr>
        </p:nvSpPr>
        <p:spPr>
          <a:xfrm>
            <a:off x="7376633" y="2303333"/>
            <a:ext cx="38552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79" name="Google Shape;579;p13"/>
          <p:cNvSpPr txBox="1">
            <a:spLocks noGrp="1"/>
          </p:cNvSpPr>
          <p:nvPr>
            <p:ph type="subTitle" idx="5"/>
          </p:nvPr>
        </p:nvSpPr>
        <p:spPr>
          <a:xfrm>
            <a:off x="6388000" y="2909267"/>
            <a:ext cx="4844000" cy="4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0" name="Google Shape;580;p13"/>
          <p:cNvSpPr txBox="1">
            <a:spLocks noGrp="1"/>
          </p:cNvSpPr>
          <p:nvPr>
            <p:ph type="title" idx="6" hasCustomPrompt="1"/>
          </p:nvPr>
        </p:nvSpPr>
        <p:spPr>
          <a:xfrm>
            <a:off x="6397033" y="2303327"/>
            <a:ext cx="979600" cy="596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1" name="Google Shape;581;p13"/>
          <p:cNvSpPr txBox="1">
            <a:spLocks noGrp="1"/>
          </p:cNvSpPr>
          <p:nvPr>
            <p:ph type="subTitle" idx="7"/>
          </p:nvPr>
        </p:nvSpPr>
        <p:spPr>
          <a:xfrm>
            <a:off x="1939599" y="4270067"/>
            <a:ext cx="38552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2" name="Google Shape;582;p13"/>
          <p:cNvSpPr txBox="1">
            <a:spLocks noGrp="1"/>
          </p:cNvSpPr>
          <p:nvPr>
            <p:ph type="subTitle" idx="8"/>
          </p:nvPr>
        </p:nvSpPr>
        <p:spPr>
          <a:xfrm>
            <a:off x="950967" y="4876000"/>
            <a:ext cx="4844000" cy="4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3" name="Google Shape;583;p13"/>
          <p:cNvSpPr txBox="1">
            <a:spLocks noGrp="1"/>
          </p:cNvSpPr>
          <p:nvPr>
            <p:ph type="title" idx="9" hasCustomPrompt="1"/>
          </p:nvPr>
        </p:nvSpPr>
        <p:spPr>
          <a:xfrm>
            <a:off x="960000" y="4270060"/>
            <a:ext cx="979600" cy="596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4" name="Google Shape;584;p13"/>
          <p:cNvSpPr txBox="1">
            <a:spLocks noGrp="1"/>
          </p:cNvSpPr>
          <p:nvPr>
            <p:ph type="subTitle" idx="13"/>
          </p:nvPr>
        </p:nvSpPr>
        <p:spPr>
          <a:xfrm>
            <a:off x="7376633" y="4270067"/>
            <a:ext cx="38552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5" name="Google Shape;585;p13"/>
          <p:cNvSpPr txBox="1">
            <a:spLocks noGrp="1"/>
          </p:cNvSpPr>
          <p:nvPr>
            <p:ph type="subTitle" idx="14"/>
          </p:nvPr>
        </p:nvSpPr>
        <p:spPr>
          <a:xfrm>
            <a:off x="6388000" y="4876000"/>
            <a:ext cx="4844000" cy="4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6" name="Google Shape;586;p13"/>
          <p:cNvSpPr txBox="1">
            <a:spLocks noGrp="1"/>
          </p:cNvSpPr>
          <p:nvPr>
            <p:ph type="title" idx="15" hasCustomPrompt="1"/>
          </p:nvPr>
        </p:nvSpPr>
        <p:spPr>
          <a:xfrm>
            <a:off x="6397033" y="4270060"/>
            <a:ext cx="979600" cy="596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grpSp>
        <p:nvGrpSpPr>
          <p:cNvPr id="587" name="Google Shape;587;p13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588" name="Google Shape;588;p13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589" name="Google Shape;589;p13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" name="Google Shape;590;p13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91" name="Google Shape;591;p13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57844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14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595" name="Google Shape;595;p14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596" name="Google Shape;596;p14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597" name="Google Shape;597;p1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8" name="Google Shape;598;p1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9" name="Google Shape;599;p1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0" name="Google Shape;600;p14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1" name="Google Shape;601;p14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602" name="Google Shape;602;p1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3" name="Google Shape;603;p1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4" name="Google Shape;604;p1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5" name="Google Shape;605;p14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6" name="Google Shape;606;p14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607" name="Google Shape;607;p1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8" name="Google Shape;608;p1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9" name="Google Shape;609;p1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10" name="Google Shape;610;p14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611" name="Google Shape;611;p14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612" name="Google Shape;612;p14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13" name="Google Shape;613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14" name="Google Shape;614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15" name="Google Shape;615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16" name="Google Shape;616;p1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17" name="Google Shape;617;p14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18" name="Google Shape;618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19" name="Google Shape;619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0" name="Google Shape;620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1" name="Google Shape;621;p1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22" name="Google Shape;622;p14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623" name="Google Shape;623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4" name="Google Shape;624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5" name="Google Shape;625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626" name="Google Shape;626;p14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627" name="Google Shape;627;p14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628" name="Google Shape;628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9" name="Google Shape;629;p1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30" name="Google Shape;630;p14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31" name="Google Shape;631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2" name="Google Shape;632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3" name="Google Shape;633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4" name="Google Shape;634;p1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35" name="Google Shape;635;p14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636" name="Google Shape;636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7" name="Google Shape;637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8" name="Google Shape;638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639" name="Google Shape;639;p14"/>
          <p:cNvSpPr txBox="1">
            <a:spLocks noGrp="1"/>
          </p:cNvSpPr>
          <p:nvPr>
            <p:ph type="title"/>
          </p:nvPr>
        </p:nvSpPr>
        <p:spPr>
          <a:xfrm>
            <a:off x="1635233" y="4133733"/>
            <a:ext cx="89216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1"/>
          </p:nvPr>
        </p:nvSpPr>
        <p:spPr>
          <a:xfrm>
            <a:off x="1635200" y="1501900"/>
            <a:ext cx="89216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641" name="Google Shape;641;p14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642" name="Google Shape;642;p14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643" name="Google Shape;643;p14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" name="Google Shape;644;p14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45" name="Google Shape;645;p14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222147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oogle Shape;648;p15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649" name="Google Shape;649;p15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650" name="Google Shape;650;p15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651" name="Google Shape;651;p1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2" name="Google Shape;652;p1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3" name="Google Shape;653;p1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4" name="Google Shape;654;p1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55" name="Google Shape;655;p15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656" name="Google Shape;656;p1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7" name="Google Shape;657;p1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8" name="Google Shape;658;p1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9" name="Google Shape;659;p1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60" name="Google Shape;660;p15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661" name="Google Shape;661;p1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2" name="Google Shape;662;p1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3" name="Google Shape;663;p1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64" name="Google Shape;664;p15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665" name="Google Shape;665;p15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666" name="Google Shape;666;p15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67" name="Google Shape;667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68" name="Google Shape;668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69" name="Google Shape;669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0" name="Google Shape;670;p1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71" name="Google Shape;671;p1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72" name="Google Shape;672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3" name="Google Shape;673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4" name="Google Shape;674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5" name="Google Shape;675;p1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76" name="Google Shape;676;p1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677" name="Google Shape;677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8" name="Google Shape;678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9" name="Google Shape;679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680" name="Google Shape;680;p15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681" name="Google Shape;681;p15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682" name="Google Shape;682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83" name="Google Shape;683;p1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84" name="Google Shape;684;p1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85" name="Google Shape;685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86" name="Google Shape;686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87" name="Google Shape;687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88" name="Google Shape;688;p1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89" name="Google Shape;689;p1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690" name="Google Shape;690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91" name="Google Shape;691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92" name="Google Shape;692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693" name="Google Shape;693;p15"/>
          <p:cNvSpPr txBox="1">
            <a:spLocks noGrp="1"/>
          </p:cNvSpPr>
          <p:nvPr>
            <p:ph type="title"/>
          </p:nvPr>
        </p:nvSpPr>
        <p:spPr>
          <a:xfrm>
            <a:off x="960000" y="1456017"/>
            <a:ext cx="4692800" cy="245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4" name="Google Shape;694;p15"/>
          <p:cNvSpPr txBox="1">
            <a:spLocks noGrp="1"/>
          </p:cNvSpPr>
          <p:nvPr>
            <p:ph type="subTitle" idx="1"/>
          </p:nvPr>
        </p:nvSpPr>
        <p:spPr>
          <a:xfrm>
            <a:off x="960000" y="3913584"/>
            <a:ext cx="4692800" cy="1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5" name="Google Shape;695;p15"/>
          <p:cNvSpPr>
            <a:spLocks noGrp="1"/>
          </p:cNvSpPr>
          <p:nvPr>
            <p:ph type="pic" idx="2"/>
          </p:nvPr>
        </p:nvSpPr>
        <p:spPr>
          <a:xfrm>
            <a:off x="7361033" y="711817"/>
            <a:ext cx="3880000" cy="5434400"/>
          </a:xfrm>
          <a:prstGeom prst="roundRect">
            <a:avLst>
              <a:gd name="adj" fmla="val 652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696" name="Google Shape;696;p15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697" name="Google Shape;697;p15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698" name="Google Shape;698;p15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" name="Google Shape;699;p15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00" name="Google Shape;700;p15"/>
            <p:cNvGrpSpPr/>
            <p:nvPr/>
          </p:nvGrpSpPr>
          <p:grpSpPr>
            <a:xfrm>
              <a:off x="4890282" y="4643609"/>
              <a:ext cx="4062298" cy="390763"/>
              <a:chOff x="4890282" y="4643609"/>
              <a:chExt cx="4062298" cy="390763"/>
            </a:xfrm>
          </p:grpSpPr>
          <p:sp>
            <p:nvSpPr>
              <p:cNvPr id="701" name="Google Shape;701;p15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" name="Google Shape;702;p15"/>
              <p:cNvSpPr/>
              <p:nvPr/>
            </p:nvSpPr>
            <p:spPr>
              <a:xfrm>
                <a:off x="4890282" y="4751143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46170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4" name="Google Shape;704;p16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705" name="Google Shape;705;p16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706" name="Google Shape;706;p16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07" name="Google Shape;707;p1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8" name="Google Shape;708;p1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9" name="Google Shape;709;p1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0" name="Google Shape;710;p1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1" name="Google Shape;711;p16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12" name="Google Shape;712;p1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3" name="Google Shape;713;p1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4" name="Google Shape;714;p1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5" name="Google Shape;715;p1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6" name="Google Shape;716;p16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717" name="Google Shape;717;p1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8" name="Google Shape;718;p1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9" name="Google Shape;719;p1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20" name="Google Shape;720;p16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721" name="Google Shape;721;p16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722" name="Google Shape;722;p16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23" name="Google Shape;723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4" name="Google Shape;724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5" name="Google Shape;725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6" name="Google Shape;726;p1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27" name="Google Shape;727;p1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28" name="Google Shape;728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9" name="Google Shape;729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0" name="Google Shape;730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1" name="Google Shape;731;p1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32" name="Google Shape;732;p1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733" name="Google Shape;733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4" name="Google Shape;734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5" name="Google Shape;735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736" name="Google Shape;736;p16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737" name="Google Shape;737;p16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738" name="Google Shape;738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9" name="Google Shape;739;p1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40" name="Google Shape;740;p1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41" name="Google Shape;741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2" name="Google Shape;742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3" name="Google Shape;743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4" name="Google Shape;744;p1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45" name="Google Shape;745;p1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746" name="Google Shape;746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7" name="Google Shape;747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8" name="Google Shape;748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749" name="Google Shape;749;p16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750" name="Google Shape;750;p16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751" name="Google Shape;751;p16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" name="Google Shape;752;p16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53" name="Google Shape;753;p16"/>
            <p:cNvSpPr/>
            <p:nvPr/>
          </p:nvSpPr>
          <p:spPr>
            <a:xfrm>
              <a:off x="8561631" y="4643609"/>
              <a:ext cx="390949" cy="390763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title"/>
          </p:nvPr>
        </p:nvSpPr>
        <p:spPr>
          <a:xfrm>
            <a:off x="1190833" y="2011400"/>
            <a:ext cx="35968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1"/>
          </p:nvPr>
        </p:nvSpPr>
        <p:spPr>
          <a:xfrm>
            <a:off x="1190833" y="3429000"/>
            <a:ext cx="3596800" cy="1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50344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" name="Google Shape;757;p17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758" name="Google Shape;758;p17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759" name="Google Shape;759;p17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60" name="Google Shape;760;p1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1" name="Google Shape;761;p1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2" name="Google Shape;762;p1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3" name="Google Shape;763;p1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64" name="Google Shape;764;p17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65" name="Google Shape;765;p1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6" name="Google Shape;766;p1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7" name="Google Shape;767;p1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8" name="Google Shape;768;p1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69" name="Google Shape;769;p17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770" name="Google Shape;770;p1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1" name="Google Shape;771;p1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2" name="Google Shape;772;p1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73" name="Google Shape;773;p17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774" name="Google Shape;774;p17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775" name="Google Shape;775;p17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76" name="Google Shape;776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77" name="Google Shape;777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78" name="Google Shape;778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79" name="Google Shape;779;p1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80" name="Google Shape;780;p1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81" name="Google Shape;781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2" name="Google Shape;782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3" name="Google Shape;783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4" name="Google Shape;784;p1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85" name="Google Shape;785;p1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786" name="Google Shape;786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7" name="Google Shape;787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8" name="Google Shape;788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789" name="Google Shape;789;p17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790" name="Google Shape;790;p17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791" name="Google Shape;791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2" name="Google Shape;792;p1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93" name="Google Shape;793;p1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94" name="Google Shape;794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5" name="Google Shape;795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6" name="Google Shape;796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7" name="Google Shape;797;p1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98" name="Google Shape;798;p1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799" name="Google Shape;799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00" name="Google Shape;800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01" name="Google Shape;801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802" name="Google Shape;802;p17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803" name="Google Shape;803;p17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804" name="Google Shape;804;p17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" name="Google Shape;805;p17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06" name="Google Shape;806;p17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" name="Google Shape;807;p17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08" name="Google Shape;808;p17"/>
          <p:cNvSpPr txBox="1">
            <a:spLocks noGrp="1"/>
          </p:cNvSpPr>
          <p:nvPr>
            <p:ph type="title"/>
          </p:nvPr>
        </p:nvSpPr>
        <p:spPr>
          <a:xfrm>
            <a:off x="7355768" y="1861233"/>
            <a:ext cx="3557600" cy="14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9" name="Google Shape;809;p17"/>
          <p:cNvSpPr txBox="1">
            <a:spLocks noGrp="1"/>
          </p:cNvSpPr>
          <p:nvPr>
            <p:ph type="subTitle" idx="1"/>
          </p:nvPr>
        </p:nvSpPr>
        <p:spPr>
          <a:xfrm>
            <a:off x="7355937" y="3275633"/>
            <a:ext cx="3557600" cy="1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42470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1" name="Google Shape;811;p18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812" name="Google Shape;812;p18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813" name="Google Shape;813;p18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814" name="Google Shape;814;p1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5" name="Google Shape;815;p1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6" name="Google Shape;816;p1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7" name="Google Shape;817;p18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18" name="Google Shape;818;p18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819" name="Google Shape;819;p1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0" name="Google Shape;820;p1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1" name="Google Shape;821;p1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2" name="Google Shape;822;p18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23" name="Google Shape;823;p18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824" name="Google Shape;824;p1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5" name="Google Shape;825;p1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6" name="Google Shape;826;p1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27" name="Google Shape;827;p18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828" name="Google Shape;828;p18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829" name="Google Shape;829;p18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30" name="Google Shape;830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1" name="Google Shape;831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2" name="Google Shape;832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3" name="Google Shape;833;p1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34" name="Google Shape;834;p18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35" name="Google Shape;835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6" name="Google Shape;836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7" name="Google Shape;837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8" name="Google Shape;838;p1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39" name="Google Shape;839;p18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840" name="Google Shape;840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1" name="Google Shape;841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2" name="Google Shape;842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843" name="Google Shape;843;p18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844" name="Google Shape;844;p18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845" name="Google Shape;845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6" name="Google Shape;846;p1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47" name="Google Shape;847;p18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48" name="Google Shape;848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9" name="Google Shape;849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0" name="Google Shape;850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1" name="Google Shape;851;p1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52" name="Google Shape;852;p18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853" name="Google Shape;853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4" name="Google Shape;854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5" name="Google Shape;855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856" name="Google Shape;856;p18"/>
          <p:cNvSpPr txBox="1">
            <a:spLocks noGrp="1"/>
          </p:cNvSpPr>
          <p:nvPr>
            <p:ph type="title"/>
          </p:nvPr>
        </p:nvSpPr>
        <p:spPr>
          <a:xfrm>
            <a:off x="950967" y="3264284"/>
            <a:ext cx="5963200" cy="11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57" name="Google Shape;857;p18"/>
          <p:cNvSpPr txBox="1">
            <a:spLocks noGrp="1"/>
          </p:cNvSpPr>
          <p:nvPr>
            <p:ph type="title" idx="2" hasCustomPrompt="1"/>
          </p:nvPr>
        </p:nvSpPr>
        <p:spPr>
          <a:xfrm>
            <a:off x="2944367" y="1898217"/>
            <a:ext cx="1976400" cy="1027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858" name="Google Shape;858;p18"/>
          <p:cNvSpPr txBox="1">
            <a:spLocks noGrp="1"/>
          </p:cNvSpPr>
          <p:nvPr>
            <p:ph type="subTitle" idx="1"/>
          </p:nvPr>
        </p:nvSpPr>
        <p:spPr>
          <a:xfrm>
            <a:off x="950967" y="4459784"/>
            <a:ext cx="59632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859" name="Google Shape;859;p18"/>
          <p:cNvGrpSpPr/>
          <p:nvPr/>
        </p:nvGrpSpPr>
        <p:grpSpPr>
          <a:xfrm flipH="1">
            <a:off x="231876" y="123331"/>
            <a:ext cx="11727469" cy="6593451"/>
            <a:chOff x="173907" y="92498"/>
            <a:chExt cx="8795602" cy="4945088"/>
          </a:xfrm>
        </p:grpSpPr>
        <p:grpSp>
          <p:nvGrpSpPr>
            <p:cNvPr id="860" name="Google Shape;860;p18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861" name="Google Shape;861;p18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2" name="Google Shape;862;p18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3" name="Google Shape;863;p18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4" name="Google Shape;864;p18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" name="Google Shape;865;p18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" name="Google Shape;866;p18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7" name="Google Shape;867;p18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68" name="Google Shape;868;p18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869" name="Google Shape;869;p18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" name="Google Shape;870;p18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71" name="Google Shape;871;p18"/>
            <p:cNvSpPr/>
            <p:nvPr/>
          </p:nvSpPr>
          <p:spPr>
            <a:xfrm rot="-123321">
              <a:off x="7897400" y="47687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82936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4" name="Google Shape;874;p19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875" name="Google Shape;875;p19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876" name="Google Shape;876;p19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877" name="Google Shape;877;p19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78" name="Google Shape;878;p19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79" name="Google Shape;879;p19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0" name="Google Shape;880;p19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81" name="Google Shape;881;p19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882" name="Google Shape;882;p19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3" name="Google Shape;883;p19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4" name="Google Shape;884;p19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5" name="Google Shape;885;p19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86" name="Google Shape;886;p19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887" name="Google Shape;887;p19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8" name="Google Shape;888;p19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9" name="Google Shape;889;p19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90" name="Google Shape;890;p19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891" name="Google Shape;891;p19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892" name="Google Shape;892;p19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93" name="Google Shape;893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4" name="Google Shape;894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5" name="Google Shape;895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6" name="Google Shape;896;p1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97" name="Google Shape;897;p19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98" name="Google Shape;898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9" name="Google Shape;899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0" name="Google Shape;900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1" name="Google Shape;901;p1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02" name="Google Shape;902;p19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03" name="Google Shape;903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4" name="Google Shape;904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5" name="Google Shape;905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906" name="Google Shape;906;p19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907" name="Google Shape;907;p19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908" name="Google Shape;908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9" name="Google Shape;909;p1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10" name="Google Shape;910;p19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911" name="Google Shape;911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2" name="Google Shape;912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3" name="Google Shape;913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4" name="Google Shape;914;p1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15" name="Google Shape;915;p19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16" name="Google Shape;916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7" name="Google Shape;917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8" name="Google Shape;918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919" name="Google Shape;91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20" name="Google Shape;920;p19"/>
          <p:cNvSpPr txBox="1">
            <a:spLocks noGrp="1"/>
          </p:cNvSpPr>
          <p:nvPr>
            <p:ph type="subTitle" idx="1"/>
          </p:nvPr>
        </p:nvSpPr>
        <p:spPr>
          <a:xfrm>
            <a:off x="6728755" y="4380832"/>
            <a:ext cx="33344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1" name="Google Shape;921;p19"/>
          <p:cNvSpPr txBox="1">
            <a:spLocks noGrp="1"/>
          </p:cNvSpPr>
          <p:nvPr>
            <p:ph type="subTitle" idx="2"/>
          </p:nvPr>
        </p:nvSpPr>
        <p:spPr>
          <a:xfrm>
            <a:off x="2128845" y="4380832"/>
            <a:ext cx="33344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2" name="Google Shape;922;p19"/>
          <p:cNvSpPr txBox="1">
            <a:spLocks noGrp="1"/>
          </p:cNvSpPr>
          <p:nvPr>
            <p:ph type="subTitle" idx="3"/>
          </p:nvPr>
        </p:nvSpPr>
        <p:spPr>
          <a:xfrm>
            <a:off x="2128845" y="3777833"/>
            <a:ext cx="3334400" cy="6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3" name="Google Shape;923;p19"/>
          <p:cNvSpPr txBox="1">
            <a:spLocks noGrp="1"/>
          </p:cNvSpPr>
          <p:nvPr>
            <p:ph type="subTitle" idx="4"/>
          </p:nvPr>
        </p:nvSpPr>
        <p:spPr>
          <a:xfrm>
            <a:off x="6728755" y="3777833"/>
            <a:ext cx="3334400" cy="6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924" name="Google Shape;924;p19"/>
          <p:cNvGrpSpPr/>
          <p:nvPr/>
        </p:nvGrpSpPr>
        <p:grpSpPr>
          <a:xfrm>
            <a:off x="188855" y="123331"/>
            <a:ext cx="11770491" cy="6593451"/>
            <a:chOff x="141641" y="92498"/>
            <a:chExt cx="8827868" cy="4945088"/>
          </a:xfrm>
        </p:grpSpPr>
        <p:grpSp>
          <p:nvGrpSpPr>
            <p:cNvPr id="925" name="Google Shape;925;p19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926" name="Google Shape;926;p19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7" name="Google Shape;927;p19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8" name="Google Shape;928;p19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9" name="Google Shape;929;p19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0" name="Google Shape;930;p19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1" name="Google Shape;931;p19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2" name="Google Shape;932;p19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33" name="Google Shape;933;p19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934" name="Google Shape;934;p19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36" name="Google Shape;936;p19"/>
            <p:cNvSpPr/>
            <p:nvPr/>
          </p:nvSpPr>
          <p:spPr>
            <a:xfrm rot="-123321">
              <a:off x="144300" y="1131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449693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9" name="Google Shape;939;p20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940" name="Google Shape;940;p20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941" name="Google Shape;941;p20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942" name="Google Shape;942;p20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3" name="Google Shape;943;p20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4" name="Google Shape;944;p20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5" name="Google Shape;945;p20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6" name="Google Shape;946;p20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947" name="Google Shape;947;p20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8" name="Google Shape;948;p20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9" name="Google Shape;949;p20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0" name="Google Shape;950;p20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51" name="Google Shape;951;p20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952" name="Google Shape;952;p20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3" name="Google Shape;953;p20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4" name="Google Shape;954;p20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55" name="Google Shape;955;p20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956" name="Google Shape;956;p20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957" name="Google Shape;957;p20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958" name="Google Shape;958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9" name="Google Shape;959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0" name="Google Shape;960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1" name="Google Shape;961;p20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62" name="Google Shape;962;p20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963" name="Google Shape;963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4" name="Google Shape;964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5" name="Google Shape;965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6" name="Google Shape;966;p20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67" name="Google Shape;967;p20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68" name="Google Shape;968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9" name="Google Shape;969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0" name="Google Shape;970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971" name="Google Shape;971;p20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972" name="Google Shape;972;p20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973" name="Google Shape;973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4" name="Google Shape;974;p20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75" name="Google Shape;975;p20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976" name="Google Shape;976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7" name="Google Shape;977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8" name="Google Shape;978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9" name="Google Shape;979;p20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80" name="Google Shape;980;p20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81" name="Google Shape;981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82" name="Google Shape;982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83" name="Google Shape;983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984" name="Google Shape;984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5" name="Google Shape;985;p20"/>
          <p:cNvSpPr txBox="1">
            <a:spLocks noGrp="1"/>
          </p:cNvSpPr>
          <p:nvPr>
            <p:ph type="subTitle" idx="1"/>
          </p:nvPr>
        </p:nvSpPr>
        <p:spPr>
          <a:xfrm>
            <a:off x="960000" y="2010400"/>
            <a:ext cx="6148800" cy="3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986" name="Google Shape;986;p20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987" name="Google Shape;987;p20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988" name="Google Shape;988;p20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" name="Google Shape;989;p20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90" name="Google Shape;990;p20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26044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3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65" name="Google Shape;65;p3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66" name="Google Shape;66;p3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67" name="Google Shape;67;p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" name="Google Shape;68;p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9" name="Google Shape;69;p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" name="Google Shape;70;p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" name="Google Shape;71;p3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2" name="Google Shape;72;p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" name="Google Shape;73;p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" name="Google Shape;74;p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" name="Google Shape;75;p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6" name="Google Shape;76;p3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77" name="Google Shape;77;p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" name="Google Shape;78;p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" name="Google Shape;79;p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" name="Google Shape;80;p3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81" name="Google Shape;81;p3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82" name="Google Shape;82;p3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3" name="Google Shape;83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" name="Google Shape;84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" name="Google Shape;85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6" name="Google Shape;86;p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7" name="Google Shape;87;p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8" name="Google Shape;88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" name="Google Shape;89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" name="Google Shape;90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" name="Google Shape;91;p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2" name="Google Shape;92;p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3" name="Google Shape;93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4" name="Google Shape;94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" name="Google Shape;95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96" name="Google Shape;96;p3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97" name="Google Shape;97;p3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98" name="Google Shape;98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9" name="Google Shape;99;p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0" name="Google Shape;100;p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1" name="Google Shape;101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" name="Google Shape;102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" name="Google Shape;103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4" name="Google Shape;104;p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5" name="Google Shape;105;p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6" name="Google Shape;106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" name="Google Shape;107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8" name="Google Shape;108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5571000" y="3264300"/>
            <a:ext cx="5376400" cy="11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0" name="Google Shape;110;p3"/>
          <p:cNvSpPr txBox="1">
            <a:spLocks noGrp="1"/>
          </p:cNvSpPr>
          <p:nvPr>
            <p:ph type="title" idx="2" hasCustomPrompt="1"/>
          </p:nvPr>
        </p:nvSpPr>
        <p:spPr>
          <a:xfrm>
            <a:off x="7271067" y="1898217"/>
            <a:ext cx="1976400" cy="1027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5571000" y="4459800"/>
            <a:ext cx="53764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12" name="Google Shape;112;p3"/>
          <p:cNvGrpSpPr/>
          <p:nvPr/>
        </p:nvGrpSpPr>
        <p:grpSpPr>
          <a:xfrm>
            <a:off x="231876" y="123331"/>
            <a:ext cx="11727469" cy="6593451"/>
            <a:chOff x="173907" y="92498"/>
            <a:chExt cx="8795602" cy="4945088"/>
          </a:xfrm>
        </p:grpSpPr>
        <p:grpSp>
          <p:nvGrpSpPr>
            <p:cNvPr id="113" name="Google Shape;113;p3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114" name="Google Shape;114;p3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1" name="Google Shape;121;p3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122" name="Google Shape;122;p3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24" name="Google Shape;124;p3"/>
            <p:cNvSpPr/>
            <p:nvPr/>
          </p:nvSpPr>
          <p:spPr>
            <a:xfrm rot="-123321">
              <a:off x="7897400" y="47687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37754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Google Shape;993;p21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994" name="Google Shape;994;p21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995" name="Google Shape;995;p21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996" name="Google Shape;996;p2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97" name="Google Shape;997;p2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98" name="Google Shape;998;p2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99" name="Google Shape;999;p21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00" name="Google Shape;1000;p21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001" name="Google Shape;1001;p2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2" name="Google Shape;1002;p2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3" name="Google Shape;1003;p2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4" name="Google Shape;1004;p21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05" name="Google Shape;1005;p21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006" name="Google Shape;1006;p2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7" name="Google Shape;1007;p2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8" name="Google Shape;1008;p2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09" name="Google Shape;1009;p21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010" name="Google Shape;1010;p21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011" name="Google Shape;1011;p21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12" name="Google Shape;1012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3" name="Google Shape;1013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4" name="Google Shape;1014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5" name="Google Shape;1015;p2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16" name="Google Shape;1016;p21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17" name="Google Shape;1017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8" name="Google Shape;1018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9" name="Google Shape;1019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0" name="Google Shape;1020;p2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21" name="Google Shape;1021;p21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22" name="Google Shape;1022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3" name="Google Shape;1023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4" name="Google Shape;1024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025" name="Google Shape;1025;p21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026" name="Google Shape;1026;p21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027" name="Google Shape;1027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8" name="Google Shape;1028;p2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29" name="Google Shape;1029;p21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30" name="Google Shape;1030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1" name="Google Shape;1031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2" name="Google Shape;1032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3" name="Google Shape;1033;p2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34" name="Google Shape;1034;p21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35" name="Google Shape;1035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6" name="Google Shape;1036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7" name="Google Shape;1037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038" name="Google Shape;1038;p21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1039" name="Google Shape;1039;p21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1040" name="Google Shape;1040;p21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" name="Google Shape;1041;p21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42" name="Google Shape;1042;p21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" name="Google Shape;1043;p21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44" name="Google Shape;1044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45" name="Google Shape;1045;p21"/>
          <p:cNvSpPr txBox="1">
            <a:spLocks noGrp="1"/>
          </p:cNvSpPr>
          <p:nvPr>
            <p:ph type="subTitle" idx="1"/>
          </p:nvPr>
        </p:nvSpPr>
        <p:spPr>
          <a:xfrm>
            <a:off x="1250167" y="46206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6" name="Google Shape;1046;p21"/>
          <p:cNvSpPr txBox="1">
            <a:spLocks noGrp="1"/>
          </p:cNvSpPr>
          <p:nvPr>
            <p:ph type="subTitle" idx="2"/>
          </p:nvPr>
        </p:nvSpPr>
        <p:spPr>
          <a:xfrm>
            <a:off x="4645800" y="46206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7" name="Google Shape;1047;p21"/>
          <p:cNvSpPr txBox="1">
            <a:spLocks noGrp="1"/>
          </p:cNvSpPr>
          <p:nvPr>
            <p:ph type="subTitle" idx="3"/>
          </p:nvPr>
        </p:nvSpPr>
        <p:spPr>
          <a:xfrm>
            <a:off x="8041433" y="46206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8" name="Google Shape;1048;p21"/>
          <p:cNvSpPr txBox="1">
            <a:spLocks noGrp="1"/>
          </p:cNvSpPr>
          <p:nvPr>
            <p:ph type="subTitle" idx="4"/>
          </p:nvPr>
        </p:nvSpPr>
        <p:spPr>
          <a:xfrm>
            <a:off x="1250167" y="3934135"/>
            <a:ext cx="2900400" cy="6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9" name="Google Shape;1049;p21"/>
          <p:cNvSpPr txBox="1">
            <a:spLocks noGrp="1"/>
          </p:cNvSpPr>
          <p:nvPr>
            <p:ph type="subTitle" idx="5"/>
          </p:nvPr>
        </p:nvSpPr>
        <p:spPr>
          <a:xfrm>
            <a:off x="4645800" y="3934135"/>
            <a:ext cx="2900400" cy="6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0" name="Google Shape;1050;p21"/>
          <p:cNvSpPr txBox="1">
            <a:spLocks noGrp="1"/>
          </p:cNvSpPr>
          <p:nvPr>
            <p:ph type="subTitle" idx="6"/>
          </p:nvPr>
        </p:nvSpPr>
        <p:spPr>
          <a:xfrm>
            <a:off x="8041433" y="3934135"/>
            <a:ext cx="2900400" cy="6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15439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oogle Shape;1052;p22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053" name="Google Shape;1053;p22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054" name="Google Shape;1054;p22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055" name="Google Shape;1055;p2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56" name="Google Shape;1056;p2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57" name="Google Shape;1057;p2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58" name="Google Shape;1058;p22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59" name="Google Shape;1059;p22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060" name="Google Shape;1060;p2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1" name="Google Shape;1061;p2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2" name="Google Shape;1062;p2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3" name="Google Shape;1063;p22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64" name="Google Shape;1064;p22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065" name="Google Shape;1065;p2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6" name="Google Shape;1066;p2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7" name="Google Shape;1067;p2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68" name="Google Shape;1068;p22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069" name="Google Shape;1069;p22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070" name="Google Shape;1070;p22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71" name="Google Shape;1071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2" name="Google Shape;1072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3" name="Google Shape;1073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4" name="Google Shape;1074;p2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75" name="Google Shape;1075;p22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76" name="Google Shape;1076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7" name="Google Shape;1077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8" name="Google Shape;1078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9" name="Google Shape;1079;p2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80" name="Google Shape;1080;p22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81" name="Google Shape;1081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82" name="Google Shape;1082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83" name="Google Shape;1083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084" name="Google Shape;1084;p22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085" name="Google Shape;1085;p22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086" name="Google Shape;1086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87" name="Google Shape;1087;p2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88" name="Google Shape;1088;p22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89" name="Google Shape;1089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0" name="Google Shape;1090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1" name="Google Shape;1091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2" name="Google Shape;1092;p2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93" name="Google Shape;1093;p22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94" name="Google Shape;1094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5" name="Google Shape;1095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6" name="Google Shape;1096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097" name="Google Shape;1097;p22"/>
          <p:cNvGrpSpPr/>
          <p:nvPr/>
        </p:nvGrpSpPr>
        <p:grpSpPr>
          <a:xfrm flipH="1">
            <a:off x="231876" y="123331"/>
            <a:ext cx="11727469" cy="6593451"/>
            <a:chOff x="173907" y="92498"/>
            <a:chExt cx="8795602" cy="4945088"/>
          </a:xfrm>
        </p:grpSpPr>
        <p:grpSp>
          <p:nvGrpSpPr>
            <p:cNvPr id="1098" name="Google Shape;1098;p22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1099" name="Google Shape;1099;p22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0" name="Google Shape;1100;p22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1" name="Google Shape;1101;p22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2" name="Google Shape;1102;p22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3" name="Google Shape;1103;p22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4" name="Google Shape;1104;p22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5" name="Google Shape;1105;p22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06" name="Google Shape;1106;p22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1107" name="Google Shape;1107;p22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8" name="Google Shape;1108;p22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109" name="Google Shape;1109;p22"/>
            <p:cNvSpPr/>
            <p:nvPr/>
          </p:nvSpPr>
          <p:spPr>
            <a:xfrm rot="-123321">
              <a:off x="7897400" y="47687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11" name="Google Shape;1111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12" name="Google Shape;1112;p22"/>
          <p:cNvSpPr txBox="1">
            <a:spLocks noGrp="1"/>
          </p:cNvSpPr>
          <p:nvPr>
            <p:ph type="subTitle" idx="1"/>
          </p:nvPr>
        </p:nvSpPr>
        <p:spPr>
          <a:xfrm>
            <a:off x="959999" y="3371600"/>
            <a:ext cx="28684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3" name="Google Shape;1113;p22"/>
          <p:cNvSpPr txBox="1">
            <a:spLocks noGrp="1"/>
          </p:cNvSpPr>
          <p:nvPr>
            <p:ph type="subTitle" idx="2"/>
          </p:nvPr>
        </p:nvSpPr>
        <p:spPr>
          <a:xfrm>
            <a:off x="5895697" y="3371600"/>
            <a:ext cx="28684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4" name="Google Shape;1114;p22"/>
          <p:cNvSpPr txBox="1">
            <a:spLocks noGrp="1"/>
          </p:cNvSpPr>
          <p:nvPr>
            <p:ph type="subTitle" idx="3"/>
          </p:nvPr>
        </p:nvSpPr>
        <p:spPr>
          <a:xfrm>
            <a:off x="3427848" y="5251467"/>
            <a:ext cx="28684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5" name="Google Shape;1115;p22"/>
          <p:cNvSpPr txBox="1">
            <a:spLocks noGrp="1"/>
          </p:cNvSpPr>
          <p:nvPr>
            <p:ph type="subTitle" idx="4"/>
          </p:nvPr>
        </p:nvSpPr>
        <p:spPr>
          <a:xfrm>
            <a:off x="8363547" y="5251467"/>
            <a:ext cx="28684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6" name="Google Shape;1116;p22"/>
          <p:cNvSpPr txBox="1">
            <a:spLocks noGrp="1"/>
          </p:cNvSpPr>
          <p:nvPr>
            <p:ph type="subTitle" idx="5"/>
          </p:nvPr>
        </p:nvSpPr>
        <p:spPr>
          <a:xfrm>
            <a:off x="960000" y="2875551"/>
            <a:ext cx="2868400" cy="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7" name="Google Shape;1117;p22"/>
          <p:cNvSpPr txBox="1">
            <a:spLocks noGrp="1"/>
          </p:cNvSpPr>
          <p:nvPr>
            <p:ph type="subTitle" idx="6"/>
          </p:nvPr>
        </p:nvSpPr>
        <p:spPr>
          <a:xfrm>
            <a:off x="3427848" y="4755467"/>
            <a:ext cx="2868400" cy="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8" name="Google Shape;1118;p22"/>
          <p:cNvSpPr txBox="1">
            <a:spLocks noGrp="1"/>
          </p:cNvSpPr>
          <p:nvPr>
            <p:ph type="subTitle" idx="7"/>
          </p:nvPr>
        </p:nvSpPr>
        <p:spPr>
          <a:xfrm>
            <a:off x="5895697" y="2875551"/>
            <a:ext cx="2868400" cy="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9" name="Google Shape;1119;p22"/>
          <p:cNvSpPr txBox="1">
            <a:spLocks noGrp="1"/>
          </p:cNvSpPr>
          <p:nvPr>
            <p:ph type="subTitle" idx="8"/>
          </p:nvPr>
        </p:nvSpPr>
        <p:spPr>
          <a:xfrm>
            <a:off x="8363547" y="4755467"/>
            <a:ext cx="2868400" cy="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1794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23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122" name="Google Shape;1122;p23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123" name="Google Shape;1123;p23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124" name="Google Shape;1124;p2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5" name="Google Shape;1125;p2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6" name="Google Shape;1126;p2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7" name="Google Shape;1127;p2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28" name="Google Shape;1128;p23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129" name="Google Shape;1129;p2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0" name="Google Shape;1130;p2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1" name="Google Shape;1131;p2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2" name="Google Shape;1132;p2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33" name="Google Shape;1133;p23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134" name="Google Shape;1134;p2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5" name="Google Shape;1135;p2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6" name="Google Shape;1136;p2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37" name="Google Shape;1137;p23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138" name="Google Shape;1138;p23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139" name="Google Shape;1139;p23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140" name="Google Shape;1140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1" name="Google Shape;1141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2" name="Google Shape;1142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3" name="Google Shape;1143;p2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144" name="Google Shape;1144;p2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145" name="Google Shape;1145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6" name="Google Shape;1146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7" name="Google Shape;1147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8" name="Google Shape;1148;p2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149" name="Google Shape;1149;p2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150" name="Google Shape;1150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51" name="Google Shape;1151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52" name="Google Shape;1152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153" name="Google Shape;1153;p23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154" name="Google Shape;1154;p23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155" name="Google Shape;1155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56" name="Google Shape;1156;p2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157" name="Google Shape;1157;p2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158" name="Google Shape;1158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59" name="Google Shape;1159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60" name="Google Shape;1160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61" name="Google Shape;1161;p2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162" name="Google Shape;1162;p2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163" name="Google Shape;1163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64" name="Google Shape;1164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65" name="Google Shape;1165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166" name="Google Shape;1166;p23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1167" name="Google Shape;1167;p23"/>
            <p:cNvGrpSpPr/>
            <p:nvPr/>
          </p:nvGrpSpPr>
          <p:grpSpPr>
            <a:xfrm>
              <a:off x="297807" y="4643609"/>
              <a:ext cx="8654773" cy="390763"/>
              <a:chOff x="297807" y="4643609"/>
              <a:chExt cx="8654773" cy="390763"/>
            </a:xfrm>
          </p:grpSpPr>
          <p:sp>
            <p:nvSpPr>
              <p:cNvPr id="1168" name="Google Shape;1168;p23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9" name="Google Shape;1169;p23"/>
              <p:cNvSpPr/>
              <p:nvPr/>
            </p:nvSpPr>
            <p:spPr>
              <a:xfrm>
                <a:off x="297807" y="4820393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70" name="Google Shape;1170;p23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1171" name="Google Shape;1171;p23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2" name="Google Shape;1172;p23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173" name="Google Shape;1173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74" name="Google Shape;1174;p23"/>
          <p:cNvSpPr txBox="1">
            <a:spLocks noGrp="1"/>
          </p:cNvSpPr>
          <p:nvPr>
            <p:ph type="subTitle" idx="1"/>
          </p:nvPr>
        </p:nvSpPr>
        <p:spPr>
          <a:xfrm>
            <a:off x="1478169" y="2996733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75" name="Google Shape;1175;p23"/>
          <p:cNvSpPr txBox="1">
            <a:spLocks noGrp="1"/>
          </p:cNvSpPr>
          <p:nvPr>
            <p:ph type="subTitle" idx="2"/>
          </p:nvPr>
        </p:nvSpPr>
        <p:spPr>
          <a:xfrm>
            <a:off x="4772000" y="2996733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3"/>
          </p:nvPr>
        </p:nvSpPr>
        <p:spPr>
          <a:xfrm>
            <a:off x="1478169" y="52914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4"/>
          </p:nvPr>
        </p:nvSpPr>
        <p:spPr>
          <a:xfrm>
            <a:off x="4772000" y="52914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78" name="Google Shape;1178;p23"/>
          <p:cNvSpPr txBox="1">
            <a:spLocks noGrp="1"/>
          </p:cNvSpPr>
          <p:nvPr>
            <p:ph type="subTitle" idx="5"/>
          </p:nvPr>
        </p:nvSpPr>
        <p:spPr>
          <a:xfrm>
            <a:off x="8065831" y="2996733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79" name="Google Shape;1179;p23"/>
          <p:cNvSpPr txBox="1">
            <a:spLocks noGrp="1"/>
          </p:cNvSpPr>
          <p:nvPr>
            <p:ph type="subTitle" idx="6"/>
          </p:nvPr>
        </p:nvSpPr>
        <p:spPr>
          <a:xfrm>
            <a:off x="8065831" y="52914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80" name="Google Shape;1180;p23"/>
          <p:cNvSpPr txBox="1">
            <a:spLocks noGrp="1"/>
          </p:cNvSpPr>
          <p:nvPr>
            <p:ph type="subTitle" idx="7"/>
          </p:nvPr>
        </p:nvSpPr>
        <p:spPr>
          <a:xfrm>
            <a:off x="1479369" y="2537533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81" name="Google Shape;1181;p23"/>
          <p:cNvSpPr txBox="1">
            <a:spLocks noGrp="1"/>
          </p:cNvSpPr>
          <p:nvPr>
            <p:ph type="subTitle" idx="8"/>
          </p:nvPr>
        </p:nvSpPr>
        <p:spPr>
          <a:xfrm>
            <a:off x="4773200" y="2537533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82" name="Google Shape;1182;p23"/>
          <p:cNvSpPr txBox="1">
            <a:spLocks noGrp="1"/>
          </p:cNvSpPr>
          <p:nvPr>
            <p:ph type="subTitle" idx="9"/>
          </p:nvPr>
        </p:nvSpPr>
        <p:spPr>
          <a:xfrm>
            <a:off x="8067031" y="2537533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83" name="Google Shape;1183;p23"/>
          <p:cNvSpPr txBox="1">
            <a:spLocks noGrp="1"/>
          </p:cNvSpPr>
          <p:nvPr>
            <p:ph type="subTitle" idx="13"/>
          </p:nvPr>
        </p:nvSpPr>
        <p:spPr>
          <a:xfrm>
            <a:off x="1479369" y="4832267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84" name="Google Shape;1184;p23"/>
          <p:cNvSpPr txBox="1">
            <a:spLocks noGrp="1"/>
          </p:cNvSpPr>
          <p:nvPr>
            <p:ph type="subTitle" idx="14"/>
          </p:nvPr>
        </p:nvSpPr>
        <p:spPr>
          <a:xfrm>
            <a:off x="4773200" y="4832267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85" name="Google Shape;1185;p23"/>
          <p:cNvSpPr txBox="1">
            <a:spLocks noGrp="1"/>
          </p:cNvSpPr>
          <p:nvPr>
            <p:ph type="subTitle" idx="15"/>
          </p:nvPr>
        </p:nvSpPr>
        <p:spPr>
          <a:xfrm>
            <a:off x="8067031" y="4832267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39864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7" name="Google Shape;1187;p24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188" name="Google Shape;1188;p24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189" name="Google Shape;1189;p24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190" name="Google Shape;1190;p2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91" name="Google Shape;1191;p2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92" name="Google Shape;1192;p2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93" name="Google Shape;1193;p24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94" name="Google Shape;1194;p24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195" name="Google Shape;1195;p2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96" name="Google Shape;1196;p2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97" name="Google Shape;1197;p2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98" name="Google Shape;1198;p24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99" name="Google Shape;1199;p24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200" name="Google Shape;1200;p2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01" name="Google Shape;1201;p2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02" name="Google Shape;1202;p2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203" name="Google Shape;1203;p24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204" name="Google Shape;1204;p24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205" name="Google Shape;1205;p24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206" name="Google Shape;1206;p2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07" name="Google Shape;1207;p2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08" name="Google Shape;1208;p2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09" name="Google Shape;1209;p2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10" name="Google Shape;1210;p24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211" name="Google Shape;1211;p2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12" name="Google Shape;1212;p2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13" name="Google Shape;1213;p2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14" name="Google Shape;1214;p2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15" name="Google Shape;1215;p24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216" name="Google Shape;1216;p2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17" name="Google Shape;1217;p2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18" name="Google Shape;1218;p2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219" name="Google Shape;1219;p24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220" name="Google Shape;1220;p24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221" name="Google Shape;1221;p2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22" name="Google Shape;1222;p2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23" name="Google Shape;1223;p24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224" name="Google Shape;1224;p2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25" name="Google Shape;1225;p2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26" name="Google Shape;1226;p2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27" name="Google Shape;1227;p2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28" name="Google Shape;1228;p24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229" name="Google Shape;1229;p2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30" name="Google Shape;1230;p2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31" name="Google Shape;1231;p2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1232" name="Google Shape;1232;p24"/>
          <p:cNvSpPr txBox="1">
            <a:spLocks noGrp="1"/>
          </p:cNvSpPr>
          <p:nvPr>
            <p:ph type="title" hasCustomPrompt="1"/>
          </p:nvPr>
        </p:nvSpPr>
        <p:spPr>
          <a:xfrm>
            <a:off x="5500467" y="719333"/>
            <a:ext cx="5450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33" name="Google Shape;1233;p24"/>
          <p:cNvSpPr txBox="1">
            <a:spLocks noGrp="1"/>
          </p:cNvSpPr>
          <p:nvPr>
            <p:ph type="subTitle" idx="1"/>
          </p:nvPr>
        </p:nvSpPr>
        <p:spPr>
          <a:xfrm>
            <a:off x="5545885" y="1637900"/>
            <a:ext cx="5450400" cy="625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34" name="Google Shape;1234;p24"/>
          <p:cNvSpPr txBox="1">
            <a:spLocks noGrp="1"/>
          </p:cNvSpPr>
          <p:nvPr>
            <p:ph type="title" idx="2" hasCustomPrompt="1"/>
          </p:nvPr>
        </p:nvSpPr>
        <p:spPr>
          <a:xfrm>
            <a:off x="5545885" y="2656933"/>
            <a:ext cx="5450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35" name="Google Shape;1235;p24"/>
          <p:cNvSpPr txBox="1">
            <a:spLocks noGrp="1"/>
          </p:cNvSpPr>
          <p:nvPr>
            <p:ph type="subTitle" idx="3"/>
          </p:nvPr>
        </p:nvSpPr>
        <p:spPr>
          <a:xfrm>
            <a:off x="5545885" y="3575487"/>
            <a:ext cx="5450400" cy="625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36" name="Google Shape;1236;p24"/>
          <p:cNvSpPr txBox="1">
            <a:spLocks noGrp="1"/>
          </p:cNvSpPr>
          <p:nvPr>
            <p:ph type="title" idx="4" hasCustomPrompt="1"/>
          </p:nvPr>
        </p:nvSpPr>
        <p:spPr>
          <a:xfrm>
            <a:off x="5545885" y="4594499"/>
            <a:ext cx="5450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37" name="Google Shape;1237;p24"/>
          <p:cNvSpPr txBox="1">
            <a:spLocks noGrp="1"/>
          </p:cNvSpPr>
          <p:nvPr>
            <p:ph type="subTitle" idx="5"/>
          </p:nvPr>
        </p:nvSpPr>
        <p:spPr>
          <a:xfrm>
            <a:off x="5545885" y="5513067"/>
            <a:ext cx="5450400" cy="625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238" name="Google Shape;1238;p24"/>
          <p:cNvGrpSpPr/>
          <p:nvPr/>
        </p:nvGrpSpPr>
        <p:grpSpPr>
          <a:xfrm>
            <a:off x="-10" y="222934"/>
            <a:ext cx="11936779" cy="6539781"/>
            <a:chOff x="-7" y="167200"/>
            <a:chExt cx="8952584" cy="4904836"/>
          </a:xfrm>
        </p:grpSpPr>
        <p:grpSp>
          <p:nvGrpSpPr>
            <p:cNvPr id="1239" name="Google Shape;1239;p24"/>
            <p:cNvGrpSpPr/>
            <p:nvPr/>
          </p:nvGrpSpPr>
          <p:grpSpPr>
            <a:xfrm>
              <a:off x="-7" y="167200"/>
              <a:ext cx="8952584" cy="4746443"/>
              <a:chOff x="-7" y="167200"/>
              <a:chExt cx="8952584" cy="4746443"/>
            </a:xfrm>
          </p:grpSpPr>
          <p:grpSp>
            <p:nvGrpSpPr>
              <p:cNvPr id="1240" name="Google Shape;1240;p24"/>
              <p:cNvGrpSpPr/>
              <p:nvPr/>
            </p:nvGrpSpPr>
            <p:grpSpPr>
              <a:xfrm>
                <a:off x="-7" y="167200"/>
                <a:ext cx="1266969" cy="226225"/>
                <a:chOff x="-7" y="167200"/>
                <a:chExt cx="1266969" cy="226225"/>
              </a:xfrm>
            </p:grpSpPr>
            <p:sp>
              <p:nvSpPr>
                <p:cNvPr id="1241" name="Google Shape;1241;p24"/>
                <p:cNvSpPr/>
                <p:nvPr/>
              </p:nvSpPr>
              <p:spPr>
                <a:xfrm>
                  <a:off x="-7" y="167200"/>
                  <a:ext cx="1266969" cy="50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7" h="251" extrusionOk="0">
                      <a:moveTo>
                        <a:pt x="1" y="0"/>
                      </a:moveTo>
                      <a:lnTo>
                        <a:pt x="1" y="251"/>
                      </a:lnTo>
                      <a:lnTo>
                        <a:pt x="6317" y="251"/>
                      </a:lnTo>
                      <a:lnTo>
                        <a:pt x="63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2" name="Google Shape;1242;p24"/>
                <p:cNvSpPr/>
                <p:nvPr/>
              </p:nvSpPr>
              <p:spPr>
                <a:xfrm>
                  <a:off x="0" y="338072"/>
                  <a:ext cx="698969" cy="55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5" h="276" extrusionOk="0">
                      <a:moveTo>
                        <a:pt x="1" y="0"/>
                      </a:moveTo>
                      <a:lnTo>
                        <a:pt x="1" y="276"/>
                      </a:lnTo>
                      <a:lnTo>
                        <a:pt x="3485" y="276"/>
                      </a:lnTo>
                      <a:lnTo>
                        <a:pt x="34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243" name="Google Shape;1243;p24"/>
              <p:cNvGrpSpPr/>
              <p:nvPr/>
            </p:nvGrpSpPr>
            <p:grpSpPr>
              <a:xfrm>
                <a:off x="7519182" y="245168"/>
                <a:ext cx="1433395" cy="4668474"/>
                <a:chOff x="7519182" y="245168"/>
                <a:chExt cx="1433395" cy="4668474"/>
              </a:xfrm>
            </p:grpSpPr>
            <p:sp>
              <p:nvSpPr>
                <p:cNvPr id="1244" name="Google Shape;1244;p24"/>
                <p:cNvSpPr/>
                <p:nvPr/>
              </p:nvSpPr>
              <p:spPr>
                <a:xfrm>
                  <a:off x="8593476" y="4554701"/>
                  <a:ext cx="359101" cy="358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2106" extrusionOk="0">
                      <a:moveTo>
                        <a:pt x="1053" y="426"/>
                      </a:moveTo>
                      <a:cubicBezTo>
                        <a:pt x="1404" y="426"/>
                        <a:pt x="1680" y="702"/>
                        <a:pt x="1680" y="1053"/>
                      </a:cubicBezTo>
                      <a:cubicBezTo>
                        <a:pt x="1680" y="1404"/>
                        <a:pt x="1404" y="1704"/>
                        <a:pt x="1053" y="1704"/>
                      </a:cubicBezTo>
                      <a:cubicBezTo>
                        <a:pt x="703" y="1704"/>
                        <a:pt x="427" y="1404"/>
                        <a:pt x="427" y="1053"/>
                      </a:cubicBezTo>
                      <a:cubicBezTo>
                        <a:pt x="427" y="702"/>
                        <a:pt x="703" y="426"/>
                        <a:pt x="1053" y="426"/>
                      </a:cubicBezTo>
                      <a:close/>
                      <a:moveTo>
                        <a:pt x="1053" y="0"/>
                      </a:moveTo>
                      <a:cubicBezTo>
                        <a:pt x="477" y="0"/>
                        <a:pt x="1" y="476"/>
                        <a:pt x="1" y="1053"/>
                      </a:cubicBezTo>
                      <a:cubicBezTo>
                        <a:pt x="1" y="1629"/>
                        <a:pt x="477" y="2105"/>
                        <a:pt x="1053" y="2105"/>
                      </a:cubicBezTo>
                      <a:cubicBezTo>
                        <a:pt x="1630" y="2105"/>
                        <a:pt x="2106" y="1629"/>
                        <a:pt x="2106" y="1053"/>
                      </a:cubicBezTo>
                      <a:cubicBezTo>
                        <a:pt x="2106" y="476"/>
                        <a:pt x="1630" y="0"/>
                        <a:pt x="105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5" name="Google Shape;1245;p24"/>
                <p:cNvSpPr/>
                <p:nvPr/>
              </p:nvSpPr>
              <p:spPr>
                <a:xfrm>
                  <a:off x="7519182" y="245168"/>
                  <a:ext cx="1074296" cy="17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2" h="1029" extrusionOk="0">
                      <a:moveTo>
                        <a:pt x="126" y="1"/>
                      </a:moveTo>
                      <a:lnTo>
                        <a:pt x="0" y="126"/>
                      </a:lnTo>
                      <a:lnTo>
                        <a:pt x="502" y="702"/>
                      </a:lnTo>
                      <a:cubicBezTo>
                        <a:pt x="627" y="842"/>
                        <a:pt x="799" y="911"/>
                        <a:pt x="969" y="911"/>
                      </a:cubicBezTo>
                      <a:cubicBezTo>
                        <a:pt x="1106" y="911"/>
                        <a:pt x="1242" y="867"/>
                        <a:pt x="1354" y="778"/>
                      </a:cubicBezTo>
                      <a:lnTo>
                        <a:pt x="1830" y="351"/>
                      </a:lnTo>
                      <a:cubicBezTo>
                        <a:pt x="1905" y="276"/>
                        <a:pt x="2030" y="251"/>
                        <a:pt x="2131" y="251"/>
                      </a:cubicBezTo>
                      <a:cubicBezTo>
                        <a:pt x="2256" y="251"/>
                        <a:pt x="2356" y="301"/>
                        <a:pt x="2431" y="402"/>
                      </a:cubicBezTo>
                      <a:lnTo>
                        <a:pt x="2757" y="778"/>
                      </a:lnTo>
                      <a:cubicBezTo>
                        <a:pt x="2882" y="903"/>
                        <a:pt x="3033" y="978"/>
                        <a:pt x="3183" y="1003"/>
                      </a:cubicBezTo>
                      <a:cubicBezTo>
                        <a:pt x="3359" y="1003"/>
                        <a:pt x="3509" y="953"/>
                        <a:pt x="3634" y="828"/>
                      </a:cubicBezTo>
                      <a:lnTo>
                        <a:pt x="4035" y="477"/>
                      </a:lnTo>
                      <a:cubicBezTo>
                        <a:pt x="4136" y="402"/>
                        <a:pt x="4236" y="351"/>
                        <a:pt x="4361" y="351"/>
                      </a:cubicBezTo>
                      <a:cubicBezTo>
                        <a:pt x="4487" y="377"/>
                        <a:pt x="4587" y="427"/>
                        <a:pt x="4662" y="527"/>
                      </a:cubicBezTo>
                      <a:lnTo>
                        <a:pt x="4862" y="778"/>
                      </a:lnTo>
                      <a:cubicBezTo>
                        <a:pt x="4963" y="928"/>
                        <a:pt x="5138" y="1003"/>
                        <a:pt x="5314" y="1028"/>
                      </a:cubicBezTo>
                      <a:cubicBezTo>
                        <a:pt x="5489" y="1028"/>
                        <a:pt x="5664" y="953"/>
                        <a:pt x="5790" y="828"/>
                      </a:cubicBezTo>
                      <a:lnTo>
                        <a:pt x="6291" y="301"/>
                      </a:lnTo>
                      <a:lnTo>
                        <a:pt x="6141" y="176"/>
                      </a:lnTo>
                      <a:lnTo>
                        <a:pt x="5639" y="702"/>
                      </a:lnTo>
                      <a:cubicBezTo>
                        <a:pt x="5564" y="803"/>
                        <a:pt x="5439" y="828"/>
                        <a:pt x="5314" y="828"/>
                      </a:cubicBezTo>
                      <a:cubicBezTo>
                        <a:pt x="5188" y="828"/>
                        <a:pt x="5088" y="778"/>
                        <a:pt x="5013" y="677"/>
                      </a:cubicBezTo>
                      <a:lnTo>
                        <a:pt x="4787" y="402"/>
                      </a:lnTo>
                      <a:cubicBezTo>
                        <a:pt x="4687" y="276"/>
                        <a:pt x="4537" y="201"/>
                        <a:pt x="4361" y="176"/>
                      </a:cubicBezTo>
                      <a:cubicBezTo>
                        <a:pt x="4211" y="176"/>
                        <a:pt x="4035" y="226"/>
                        <a:pt x="3910" y="326"/>
                      </a:cubicBezTo>
                      <a:lnTo>
                        <a:pt x="3509" y="702"/>
                      </a:lnTo>
                      <a:cubicBezTo>
                        <a:pt x="3427" y="764"/>
                        <a:pt x="3344" y="809"/>
                        <a:pt x="3262" y="809"/>
                      </a:cubicBezTo>
                      <a:cubicBezTo>
                        <a:pt x="3244" y="809"/>
                        <a:pt x="3226" y="807"/>
                        <a:pt x="3208" y="803"/>
                      </a:cubicBezTo>
                      <a:cubicBezTo>
                        <a:pt x="3083" y="803"/>
                        <a:pt x="2983" y="752"/>
                        <a:pt x="2908" y="677"/>
                      </a:cubicBezTo>
                      <a:lnTo>
                        <a:pt x="2557" y="276"/>
                      </a:lnTo>
                      <a:cubicBezTo>
                        <a:pt x="2456" y="151"/>
                        <a:pt x="2306" y="76"/>
                        <a:pt x="2156" y="76"/>
                      </a:cubicBezTo>
                      <a:cubicBezTo>
                        <a:pt x="2126" y="72"/>
                        <a:pt x="2098" y="69"/>
                        <a:pt x="2070" y="69"/>
                      </a:cubicBezTo>
                      <a:cubicBezTo>
                        <a:pt x="1931" y="69"/>
                        <a:pt x="1809" y="122"/>
                        <a:pt x="1705" y="226"/>
                      </a:cubicBezTo>
                      <a:lnTo>
                        <a:pt x="1228" y="627"/>
                      </a:lnTo>
                      <a:cubicBezTo>
                        <a:pt x="1151" y="694"/>
                        <a:pt x="1058" y="726"/>
                        <a:pt x="966" y="726"/>
                      </a:cubicBezTo>
                      <a:cubicBezTo>
                        <a:pt x="851" y="726"/>
                        <a:pt x="736" y="675"/>
                        <a:pt x="652" y="577"/>
                      </a:cubicBezTo>
                      <a:lnTo>
                        <a:pt x="12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246" name="Google Shape;1246;p24"/>
            <p:cNvGrpSpPr/>
            <p:nvPr/>
          </p:nvGrpSpPr>
          <p:grpSpPr>
            <a:xfrm flipH="1">
              <a:off x="8195652" y="4784989"/>
              <a:ext cx="291257" cy="287046"/>
              <a:chOff x="5456048" y="1794743"/>
              <a:chExt cx="178248" cy="175682"/>
            </a:xfrm>
          </p:grpSpPr>
          <p:sp>
            <p:nvSpPr>
              <p:cNvPr id="1247" name="Google Shape;1247;p24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8" name="Google Shape;1248;p24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77805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" name="Google Shape;1250;p25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251" name="Google Shape;1251;p25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252" name="Google Shape;1252;p25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253" name="Google Shape;1253;p2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4" name="Google Shape;1254;p2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5" name="Google Shape;1255;p2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6" name="Google Shape;1256;p2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57" name="Google Shape;1257;p25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258" name="Google Shape;1258;p2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9" name="Google Shape;1259;p2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60" name="Google Shape;1260;p2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61" name="Google Shape;1261;p2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62" name="Google Shape;1262;p25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263" name="Google Shape;1263;p2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64" name="Google Shape;1264;p2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65" name="Google Shape;1265;p2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266" name="Google Shape;1266;p25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267" name="Google Shape;1267;p25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268" name="Google Shape;1268;p25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269" name="Google Shape;1269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0" name="Google Shape;1270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1" name="Google Shape;1271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2" name="Google Shape;1272;p2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73" name="Google Shape;1273;p2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274" name="Google Shape;1274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5" name="Google Shape;1275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6" name="Google Shape;1276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7" name="Google Shape;1277;p2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78" name="Google Shape;1278;p2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279" name="Google Shape;1279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0" name="Google Shape;1280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1" name="Google Shape;1281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282" name="Google Shape;1282;p25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283" name="Google Shape;1283;p25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284" name="Google Shape;1284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5" name="Google Shape;1285;p2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86" name="Google Shape;1286;p2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287" name="Google Shape;1287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8" name="Google Shape;1288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9" name="Google Shape;1289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0" name="Google Shape;1290;p2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91" name="Google Shape;1291;p2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292" name="Google Shape;1292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3" name="Google Shape;1293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4" name="Google Shape;1294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295" name="Google Shape;1295;p25"/>
          <p:cNvGrpSpPr/>
          <p:nvPr/>
        </p:nvGrpSpPr>
        <p:grpSpPr>
          <a:xfrm flipH="1">
            <a:off x="255225" y="222933"/>
            <a:ext cx="11936783" cy="6489563"/>
            <a:chOff x="-7" y="167200"/>
            <a:chExt cx="8952587" cy="4867172"/>
          </a:xfrm>
        </p:grpSpPr>
        <p:grpSp>
          <p:nvGrpSpPr>
            <p:cNvPr id="1296" name="Google Shape;1296;p25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1297" name="Google Shape;1297;p25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" name="Google Shape;1298;p25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99" name="Google Shape;1299;p25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1300" name="Google Shape;1300;p25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" name="Google Shape;1301;p25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302" name="Google Shape;1302;p25"/>
          <p:cNvSpPr txBox="1">
            <a:spLocks noGrp="1"/>
          </p:cNvSpPr>
          <p:nvPr>
            <p:ph type="title"/>
          </p:nvPr>
        </p:nvSpPr>
        <p:spPr>
          <a:xfrm>
            <a:off x="5310217" y="700167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03" name="Google Shape;1303;p25"/>
          <p:cNvSpPr txBox="1">
            <a:spLocks noGrp="1"/>
          </p:cNvSpPr>
          <p:nvPr>
            <p:ph type="subTitle" idx="1"/>
          </p:nvPr>
        </p:nvSpPr>
        <p:spPr>
          <a:xfrm>
            <a:off x="5310167" y="2351833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4" name="Google Shape;1304;p25"/>
          <p:cNvSpPr txBox="1"/>
          <p:nvPr/>
        </p:nvSpPr>
        <p:spPr>
          <a:xfrm>
            <a:off x="5310233" y="4815933"/>
            <a:ext cx="59308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CREDITS: This presentation template was created by </a:t>
            </a:r>
            <a:r>
              <a:rPr lang="en" sz="1467" u="sng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, and includes icons by </a:t>
            </a:r>
            <a:r>
              <a:rPr lang="en" sz="1467" u="sng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, and infographics &amp; images by </a:t>
            </a:r>
            <a:r>
              <a:rPr lang="en" sz="1467" u="sng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 u="sng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endParaRPr sz="1467" u="sng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4066566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6" name="Google Shape;1306;p26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307" name="Google Shape;1307;p26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308" name="Google Shape;1308;p26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09" name="Google Shape;1309;p2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0" name="Google Shape;1310;p2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1" name="Google Shape;1311;p2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2" name="Google Shape;1312;p2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13" name="Google Shape;1313;p26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14" name="Google Shape;1314;p2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5" name="Google Shape;1315;p2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6" name="Google Shape;1316;p2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7" name="Google Shape;1317;p2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18" name="Google Shape;1318;p26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319" name="Google Shape;1319;p2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20" name="Google Shape;1320;p2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21" name="Google Shape;1321;p2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22" name="Google Shape;1322;p26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323" name="Google Shape;1323;p26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324" name="Google Shape;1324;p26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25" name="Google Shape;1325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26" name="Google Shape;1326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27" name="Google Shape;1327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28" name="Google Shape;1328;p2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29" name="Google Shape;1329;p2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30" name="Google Shape;1330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1" name="Google Shape;1331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2" name="Google Shape;1332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3" name="Google Shape;1333;p2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34" name="Google Shape;1334;p2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335" name="Google Shape;1335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6" name="Google Shape;1336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7" name="Google Shape;1337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338" name="Google Shape;1338;p26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339" name="Google Shape;1339;p26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340" name="Google Shape;1340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1" name="Google Shape;1341;p2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42" name="Google Shape;1342;p2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43" name="Google Shape;1343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4" name="Google Shape;1344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5" name="Google Shape;1345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6" name="Google Shape;1346;p2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47" name="Google Shape;1347;p2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348" name="Google Shape;1348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9" name="Google Shape;1349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50" name="Google Shape;1350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</p:spTree>
    <p:extLst>
      <p:ext uri="{BB962C8B-B14F-4D97-AF65-F5344CB8AC3E}">
        <p14:creationId xmlns:p14="http://schemas.microsoft.com/office/powerpoint/2010/main" val="2701977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2" name="Google Shape;1352;p27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353" name="Google Shape;1353;p27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354" name="Google Shape;1354;p27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55" name="Google Shape;1355;p2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6" name="Google Shape;1356;p2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7" name="Google Shape;1357;p2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8" name="Google Shape;1358;p2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59" name="Google Shape;1359;p27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60" name="Google Shape;1360;p2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1" name="Google Shape;1361;p2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2" name="Google Shape;1362;p2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3" name="Google Shape;1363;p2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64" name="Google Shape;1364;p27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365" name="Google Shape;1365;p2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6" name="Google Shape;1366;p2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7" name="Google Shape;1367;p2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68" name="Google Shape;1368;p27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369" name="Google Shape;1369;p27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370" name="Google Shape;1370;p27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71" name="Google Shape;1371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2" name="Google Shape;1372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3" name="Google Shape;1373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4" name="Google Shape;1374;p2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75" name="Google Shape;1375;p2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76" name="Google Shape;1376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7" name="Google Shape;1377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8" name="Google Shape;1378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9" name="Google Shape;1379;p2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80" name="Google Shape;1380;p2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381" name="Google Shape;1381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82" name="Google Shape;1382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83" name="Google Shape;1383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384" name="Google Shape;1384;p27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385" name="Google Shape;1385;p27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386" name="Google Shape;1386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87" name="Google Shape;1387;p2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88" name="Google Shape;1388;p2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89" name="Google Shape;1389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0" name="Google Shape;1390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1" name="Google Shape;1391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2" name="Google Shape;1392;p2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93" name="Google Shape;1393;p2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394" name="Google Shape;1394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5" name="Google Shape;1395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6" name="Google Shape;1396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397" name="Google Shape;1397;p27"/>
          <p:cNvGrpSpPr/>
          <p:nvPr/>
        </p:nvGrpSpPr>
        <p:grpSpPr>
          <a:xfrm flipH="1">
            <a:off x="255225" y="222933"/>
            <a:ext cx="11936783" cy="6489563"/>
            <a:chOff x="-7" y="167200"/>
            <a:chExt cx="8952587" cy="4867172"/>
          </a:xfrm>
        </p:grpSpPr>
        <p:grpSp>
          <p:nvGrpSpPr>
            <p:cNvPr id="1398" name="Google Shape;1398;p27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1399" name="Google Shape;1399;p27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0" name="Google Shape;1400;p27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01" name="Google Shape;1401;p27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1402" name="Google Shape;1402;p27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3" name="Google Shape;1403;p27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404" name="Google Shape;1404;p27"/>
          <p:cNvSpPr/>
          <p:nvPr/>
        </p:nvSpPr>
        <p:spPr>
          <a:xfrm>
            <a:off x="11515300" y="6292967"/>
            <a:ext cx="503200" cy="503200"/>
          </a:xfrm>
          <a:prstGeom prst="mathMultiply">
            <a:avLst>
              <a:gd name="adj1" fmla="val 1627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405" name="Google Shape;1405;p27"/>
          <p:cNvSpPr/>
          <p:nvPr/>
        </p:nvSpPr>
        <p:spPr>
          <a:xfrm>
            <a:off x="189133" y="600633"/>
            <a:ext cx="503200" cy="503200"/>
          </a:xfrm>
          <a:prstGeom prst="mathMultiply">
            <a:avLst>
              <a:gd name="adj1" fmla="val 1627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3388416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507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30"/>
          <p:cNvSpPr txBox="1">
            <a:spLocks noGrp="1"/>
          </p:cNvSpPr>
          <p:nvPr>
            <p:ph type="title"/>
          </p:nvPr>
        </p:nvSpPr>
        <p:spPr>
          <a:xfrm>
            <a:off x="964600" y="681367"/>
            <a:ext cx="10262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33704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1" name="Google Shape;11;p2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2" name="Google Shape;12;p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" name="Google Shape;13;p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" name="Google Shape;14;p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" name="Google Shape;15;p2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" name="Google Shape;16;p2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7" name="Google Shape;17;p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" name="Google Shape;18;p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" name="Google Shape;19;p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" name="Google Shape;20;p2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1" name="Google Shape;21;p2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22" name="Google Shape;22;p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3" name="Google Shape;23;p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" name="Google Shape;24;p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5" name="Google Shape;25;p2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26" name="Google Shape;26;p2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27" name="Google Shape;27;p2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8" name="Google Shape;28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9" name="Google Shape;29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0" name="Google Shape;30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1" name="Google Shape;31;p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2" name="Google Shape;32;p2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3" name="Google Shape;33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4" name="Google Shape;34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5" name="Google Shape;35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6" name="Google Shape;36;p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7" name="Google Shape;37;p2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8" name="Google Shape;38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" name="Google Shape;39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0" name="Google Shape;40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41" name="Google Shape;41;p2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42" name="Google Shape;42;p2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43" name="Google Shape;43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4" name="Google Shape;44;p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5" name="Google Shape;45;p2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46" name="Google Shape;46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7" name="Google Shape;47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8" name="Google Shape;48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" name="Google Shape;49;p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0" name="Google Shape;50;p2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51" name="Google Shape;51;p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2" name="Google Shape;52;p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3" name="Google Shape;53;p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950967" y="1094000"/>
            <a:ext cx="5380800" cy="366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53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950967" y="5078033"/>
            <a:ext cx="5380800" cy="450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58" name="Google Shape;58;p2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61" name="Google Shape;61;p2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227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4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28" name="Google Shape;128;p4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29" name="Google Shape;129;p4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0" name="Google Shape;130;p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" name="Google Shape;131;p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2" name="Google Shape;132;p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3" name="Google Shape;133;p4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4" name="Google Shape;134;p4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5" name="Google Shape;135;p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" name="Google Shape;136;p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7" name="Google Shape;137;p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4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9" name="Google Shape;139;p4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40" name="Google Shape;140;p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1" name="Google Shape;141;p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2" name="Google Shape;142;p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43" name="Google Shape;143;p4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44" name="Google Shape;144;p4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45" name="Google Shape;145;p4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46" name="Google Shape;146;p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47" name="Google Shape;147;p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48" name="Google Shape;148;p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49" name="Google Shape;149;p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50" name="Google Shape;150;p4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51" name="Google Shape;151;p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52" name="Google Shape;152;p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53" name="Google Shape;153;p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54" name="Google Shape;154;p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55" name="Google Shape;155;p4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56" name="Google Shape;156;p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57" name="Google Shape;157;p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58" name="Google Shape;158;p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59" name="Google Shape;159;p4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60" name="Google Shape;160;p4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61" name="Google Shape;161;p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62" name="Google Shape;162;p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63" name="Google Shape;163;p4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64" name="Google Shape;164;p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65" name="Google Shape;165;p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66" name="Google Shape;166;p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67" name="Google Shape;167;p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68" name="Google Shape;168;p4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69" name="Google Shape;169;p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70" name="Google Shape;170;p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71" name="Google Shape;171;p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72" name="Google Shape;172;p4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sp>
          <p:nvSpPr>
            <p:cNvPr id="173" name="Google Shape;173;p4"/>
            <p:cNvSpPr/>
            <p:nvPr/>
          </p:nvSpPr>
          <p:spPr>
            <a:xfrm>
              <a:off x="8561631" y="4643609"/>
              <a:ext cx="390949" cy="390763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4" name="Google Shape;174;p4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175" name="Google Shape;175;p4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" name="Google Shape;176;p4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77" name="Google Shape;177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8" name="Google Shape;178;p4"/>
          <p:cNvSpPr txBox="1">
            <a:spLocks noGrp="1"/>
          </p:cNvSpPr>
          <p:nvPr>
            <p:ph type="body" idx="1"/>
          </p:nvPr>
        </p:nvSpPr>
        <p:spPr>
          <a:xfrm>
            <a:off x="960000" y="1621001"/>
            <a:ext cx="10272000" cy="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1219170" lvl="1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828754" lvl="2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2438339" lvl="3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3047924" lvl="4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3657509" lvl="5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4267093" lvl="6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4876678" lvl="7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5486263" lvl="8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0821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3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65" name="Google Shape;65;p3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66" name="Google Shape;66;p3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67" name="Google Shape;67;p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8" name="Google Shape;68;p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9" name="Google Shape;69;p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" name="Google Shape;70;p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" name="Google Shape;71;p3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2" name="Google Shape;72;p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" name="Google Shape;73;p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4" name="Google Shape;74;p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" name="Google Shape;75;p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6" name="Google Shape;76;p3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77" name="Google Shape;77;p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" name="Google Shape;78;p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9" name="Google Shape;79;p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0" name="Google Shape;80;p3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81" name="Google Shape;81;p3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82" name="Google Shape;82;p3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3" name="Google Shape;83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" name="Google Shape;84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" name="Google Shape;85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6" name="Google Shape;86;p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7" name="Google Shape;87;p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8" name="Google Shape;88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" name="Google Shape;89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" name="Google Shape;90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" name="Google Shape;91;p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2" name="Google Shape;92;p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3" name="Google Shape;93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4" name="Google Shape;94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" name="Google Shape;95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96" name="Google Shape;96;p3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97" name="Google Shape;97;p3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98" name="Google Shape;98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9" name="Google Shape;99;p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0" name="Google Shape;100;p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1" name="Google Shape;101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" name="Google Shape;102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" name="Google Shape;103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4" name="Google Shape;104;p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5" name="Google Shape;105;p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6" name="Google Shape;106;p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" name="Google Shape;107;p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8" name="Google Shape;108;p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109" name="Google Shape;109;p3"/>
          <p:cNvSpPr txBox="1">
            <a:spLocks noGrp="1"/>
          </p:cNvSpPr>
          <p:nvPr>
            <p:ph type="title"/>
          </p:nvPr>
        </p:nvSpPr>
        <p:spPr>
          <a:xfrm>
            <a:off x="5571000" y="3264300"/>
            <a:ext cx="5376400" cy="11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10" name="Google Shape;110;p3"/>
          <p:cNvSpPr txBox="1">
            <a:spLocks noGrp="1"/>
          </p:cNvSpPr>
          <p:nvPr>
            <p:ph type="title" idx="2" hasCustomPrompt="1"/>
          </p:nvPr>
        </p:nvSpPr>
        <p:spPr>
          <a:xfrm>
            <a:off x="7271067" y="1898217"/>
            <a:ext cx="1976400" cy="1027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5571000" y="4459800"/>
            <a:ext cx="53764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2" name="Google Shape;112;p3"/>
          <p:cNvGrpSpPr/>
          <p:nvPr/>
        </p:nvGrpSpPr>
        <p:grpSpPr>
          <a:xfrm>
            <a:off x="231876" y="123331"/>
            <a:ext cx="11727469" cy="6593451"/>
            <a:chOff x="173907" y="92498"/>
            <a:chExt cx="8795602" cy="4945088"/>
          </a:xfrm>
        </p:grpSpPr>
        <p:grpSp>
          <p:nvGrpSpPr>
            <p:cNvPr id="113" name="Google Shape;113;p3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114" name="Google Shape;114;p3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21" name="Google Shape;121;p3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122" name="Google Shape;122;p3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124" name="Google Shape;124;p3"/>
            <p:cNvSpPr/>
            <p:nvPr/>
          </p:nvSpPr>
          <p:spPr>
            <a:xfrm rot="-123321">
              <a:off x="7897400" y="47687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4077866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5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81" name="Google Shape;181;p5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82" name="Google Shape;182;p5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83" name="Google Shape;183;p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4" name="Google Shape;184;p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5" name="Google Shape;185;p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6" name="Google Shape;186;p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87" name="Google Shape;187;p5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88" name="Google Shape;188;p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" name="Google Shape;189;p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" name="Google Shape;190;p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" name="Google Shape;191;p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2" name="Google Shape;192;p5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93" name="Google Shape;193;p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" name="Google Shape;194;p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5" name="Google Shape;195;p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6" name="Google Shape;196;p5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97" name="Google Shape;197;p5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98" name="Google Shape;198;p5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99" name="Google Shape;199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0" name="Google Shape;200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1" name="Google Shape;201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2" name="Google Shape;202;p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03" name="Google Shape;203;p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04" name="Google Shape;204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5" name="Google Shape;205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6" name="Google Shape;206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7" name="Google Shape;207;p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08" name="Google Shape;208;p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209" name="Google Shape;209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0" name="Google Shape;210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1" name="Google Shape;211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212" name="Google Shape;212;p5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213" name="Google Shape;213;p5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214" name="Google Shape;214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5" name="Google Shape;215;p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16" name="Google Shape;216;p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17" name="Google Shape;217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8" name="Google Shape;218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9" name="Google Shape;219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0" name="Google Shape;220;p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21" name="Google Shape;221;p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222" name="Google Shape;222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3" name="Google Shape;223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4" name="Google Shape;224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225" name="Google Shape;225;p5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226" name="Google Shape;226;p5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227" name="Google Shape;227;p5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29" name="Google Shape;229;p5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230" name="Google Shape;230;p5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  <p:sp>
        <p:nvSpPr>
          <p:cNvPr id="232" name="Google Shape;232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5"/>
          <p:cNvSpPr txBox="1">
            <a:spLocks noGrp="1"/>
          </p:cNvSpPr>
          <p:nvPr>
            <p:ph type="subTitle" idx="1"/>
          </p:nvPr>
        </p:nvSpPr>
        <p:spPr>
          <a:xfrm>
            <a:off x="6740379" y="5028565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34" name="Google Shape;234;p5"/>
          <p:cNvSpPr txBox="1">
            <a:spLocks noGrp="1"/>
          </p:cNvSpPr>
          <p:nvPr>
            <p:ph type="subTitle" idx="2"/>
          </p:nvPr>
        </p:nvSpPr>
        <p:spPr>
          <a:xfrm>
            <a:off x="2111067" y="5028565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35" name="Google Shape;235;p5"/>
          <p:cNvSpPr txBox="1">
            <a:spLocks noGrp="1"/>
          </p:cNvSpPr>
          <p:nvPr>
            <p:ph type="subTitle" idx="3"/>
          </p:nvPr>
        </p:nvSpPr>
        <p:spPr>
          <a:xfrm>
            <a:off x="6740367" y="4366567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36" name="Google Shape;236;p5"/>
          <p:cNvSpPr txBox="1">
            <a:spLocks noGrp="1"/>
          </p:cNvSpPr>
          <p:nvPr>
            <p:ph type="subTitle" idx="4"/>
          </p:nvPr>
        </p:nvSpPr>
        <p:spPr>
          <a:xfrm>
            <a:off x="2110767" y="4366567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246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6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239" name="Google Shape;239;p6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240" name="Google Shape;240;p6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241" name="Google Shape;241;p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2" name="Google Shape;242;p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3" name="Google Shape;243;p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4" name="Google Shape;244;p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45" name="Google Shape;245;p6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246" name="Google Shape;246;p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7" name="Google Shape;247;p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8" name="Google Shape;248;p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9" name="Google Shape;249;p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50" name="Google Shape;250;p6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251" name="Google Shape;251;p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2" name="Google Shape;252;p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3" name="Google Shape;253;p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54" name="Google Shape;254;p6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255" name="Google Shape;255;p6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256" name="Google Shape;256;p6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57" name="Google Shape;257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58" name="Google Shape;258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59" name="Google Shape;259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0" name="Google Shape;260;p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61" name="Google Shape;261;p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62" name="Google Shape;262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3" name="Google Shape;263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4" name="Google Shape;264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5" name="Google Shape;265;p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66" name="Google Shape;266;p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267" name="Google Shape;267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8" name="Google Shape;268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9" name="Google Shape;269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270" name="Google Shape;270;p6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271" name="Google Shape;271;p6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272" name="Google Shape;272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73" name="Google Shape;273;p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74" name="Google Shape;274;p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75" name="Google Shape;275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76" name="Google Shape;276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77" name="Google Shape;277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78" name="Google Shape;278;p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79" name="Google Shape;279;p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280" name="Google Shape;280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81" name="Google Shape;281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82" name="Google Shape;282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283" name="Google Shape;283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84" name="Google Shape;284;p6"/>
          <p:cNvGrpSpPr/>
          <p:nvPr/>
        </p:nvGrpSpPr>
        <p:grpSpPr>
          <a:xfrm>
            <a:off x="188855" y="123331"/>
            <a:ext cx="11770491" cy="6593451"/>
            <a:chOff x="141641" y="92498"/>
            <a:chExt cx="8827868" cy="4945088"/>
          </a:xfrm>
        </p:grpSpPr>
        <p:grpSp>
          <p:nvGrpSpPr>
            <p:cNvPr id="285" name="Google Shape;285;p6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89" name="Google Shape;289;p6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90" name="Google Shape;290;p6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296" name="Google Shape;296;p6"/>
            <p:cNvSpPr/>
            <p:nvPr/>
          </p:nvSpPr>
          <p:spPr>
            <a:xfrm rot="-123321">
              <a:off x="144300" y="1131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027535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7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300" name="Google Shape;300;p7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301" name="Google Shape;301;p7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302" name="Google Shape;302;p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3" name="Google Shape;303;p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4" name="Google Shape;304;p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5" name="Google Shape;305;p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06" name="Google Shape;306;p7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307" name="Google Shape;307;p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8" name="Google Shape;308;p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9" name="Google Shape;309;p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0" name="Google Shape;310;p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11" name="Google Shape;311;p7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312" name="Google Shape;312;p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3" name="Google Shape;313;p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15" name="Google Shape;315;p7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316" name="Google Shape;316;p7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317" name="Google Shape;317;p7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18" name="Google Shape;318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19" name="Google Shape;319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0" name="Google Shape;320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1" name="Google Shape;321;p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22" name="Google Shape;322;p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23" name="Google Shape;323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4" name="Google Shape;324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5" name="Google Shape;325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6" name="Google Shape;326;p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27" name="Google Shape;327;p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28" name="Google Shape;328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9" name="Google Shape;329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0" name="Google Shape;330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331" name="Google Shape;331;p7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332" name="Google Shape;332;p7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333" name="Google Shape;333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4" name="Google Shape;334;p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35" name="Google Shape;335;p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36" name="Google Shape;336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7" name="Google Shape;337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8" name="Google Shape;338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9" name="Google Shape;339;p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40" name="Google Shape;340;p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41" name="Google Shape;341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42" name="Google Shape;342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43" name="Google Shape;343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344" name="Google Shape;344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7"/>
          <p:cNvSpPr txBox="1">
            <a:spLocks noGrp="1"/>
          </p:cNvSpPr>
          <p:nvPr>
            <p:ph type="subTitle" idx="1"/>
          </p:nvPr>
        </p:nvSpPr>
        <p:spPr>
          <a:xfrm>
            <a:off x="960000" y="2267067"/>
            <a:ext cx="5222400" cy="3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46" name="Google Shape;346;p7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347" name="Google Shape;347;p7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348" name="Google Shape;348;p7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350" name="Google Shape;350;p7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351" name="Google Shape;351;p7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1202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8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355" name="Google Shape;355;p8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356" name="Google Shape;356;p8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357" name="Google Shape;357;p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8" name="Google Shape;358;p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9" name="Google Shape;359;p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0" name="Google Shape;360;p8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61" name="Google Shape;361;p8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362" name="Google Shape;362;p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3" name="Google Shape;363;p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4" name="Google Shape;364;p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5" name="Google Shape;365;p8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66" name="Google Shape;366;p8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367" name="Google Shape;367;p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8" name="Google Shape;368;p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9" name="Google Shape;369;p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70" name="Google Shape;370;p8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371" name="Google Shape;371;p8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372" name="Google Shape;372;p8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73" name="Google Shape;373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74" name="Google Shape;374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75" name="Google Shape;375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76" name="Google Shape;376;p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77" name="Google Shape;377;p8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78" name="Google Shape;378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79" name="Google Shape;379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0" name="Google Shape;380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1" name="Google Shape;381;p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82" name="Google Shape;382;p8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83" name="Google Shape;383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4" name="Google Shape;384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5" name="Google Shape;385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386" name="Google Shape;386;p8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387" name="Google Shape;387;p8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388" name="Google Shape;388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9" name="Google Shape;389;p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90" name="Google Shape;390;p8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91" name="Google Shape;391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2" name="Google Shape;392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3" name="Google Shape;393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4" name="Google Shape;394;p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95" name="Google Shape;395;p8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96" name="Google Shape;396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7" name="Google Shape;397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8" name="Google Shape;398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399" name="Google Shape;399;p8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400" name="Google Shape;400;p8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403" name="Google Shape;403;p8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404" name="Google Shape;404;p8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  <p:sp>
        <p:nvSpPr>
          <p:cNvPr id="406" name="Google Shape;406;p8"/>
          <p:cNvSpPr txBox="1">
            <a:spLocks noGrp="1"/>
          </p:cNvSpPr>
          <p:nvPr>
            <p:ph type="title"/>
          </p:nvPr>
        </p:nvSpPr>
        <p:spPr>
          <a:xfrm>
            <a:off x="1994200" y="1343900"/>
            <a:ext cx="8203600" cy="13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2182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0"/>
          <p:cNvSpPr>
            <a:spLocks noGrp="1"/>
          </p:cNvSpPr>
          <p:nvPr>
            <p:ph type="pic" idx="2"/>
          </p:nvPr>
        </p:nvSpPr>
        <p:spPr>
          <a:xfrm>
            <a:off x="-33" y="-18300"/>
            <a:ext cx="12192000" cy="6876400"/>
          </a:xfrm>
          <a:prstGeom prst="rect">
            <a:avLst/>
          </a:prstGeom>
          <a:noFill/>
          <a:ln>
            <a:noFill/>
          </a:ln>
        </p:spPr>
      </p:sp>
      <p:sp>
        <p:nvSpPr>
          <p:cNvPr id="464" name="Google Shape;464;p10"/>
          <p:cNvSpPr txBox="1">
            <a:spLocks noGrp="1"/>
          </p:cNvSpPr>
          <p:nvPr>
            <p:ph type="title"/>
          </p:nvPr>
        </p:nvSpPr>
        <p:spPr>
          <a:xfrm>
            <a:off x="6894700" y="4724400"/>
            <a:ext cx="4337200" cy="1391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6995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11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467" name="Google Shape;467;p11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468" name="Google Shape;468;p11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469" name="Google Shape;469;p1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0" name="Google Shape;470;p1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1" name="Google Shape;471;p1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2" name="Google Shape;472;p11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73" name="Google Shape;473;p11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474" name="Google Shape;474;p1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1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6" name="Google Shape;476;p1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7" name="Google Shape;477;p11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78" name="Google Shape;478;p11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479" name="Google Shape;479;p1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0" name="Google Shape;480;p1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1" name="Google Shape;481;p1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82" name="Google Shape;482;p11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483" name="Google Shape;483;p11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484" name="Google Shape;484;p11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485" name="Google Shape;485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86" name="Google Shape;486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87" name="Google Shape;487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88" name="Google Shape;488;p1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89" name="Google Shape;489;p11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490" name="Google Shape;490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1" name="Google Shape;491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2" name="Google Shape;492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3" name="Google Shape;493;p1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94" name="Google Shape;494;p11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495" name="Google Shape;495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6" name="Google Shape;496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7" name="Google Shape;497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498" name="Google Shape;498;p11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499" name="Google Shape;499;p11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500" name="Google Shape;500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1" name="Google Shape;501;p1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02" name="Google Shape;502;p11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503" name="Google Shape;503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4" name="Google Shape;504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5" name="Google Shape;505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6" name="Google Shape;506;p1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07" name="Google Shape;507;p11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508" name="Google Shape;508;p1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9" name="Google Shape;509;p1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10" name="Google Shape;510;p1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511" name="Google Shape;511;p11"/>
          <p:cNvSpPr txBox="1">
            <a:spLocks noGrp="1"/>
          </p:cNvSpPr>
          <p:nvPr>
            <p:ph type="title" hasCustomPrompt="1"/>
          </p:nvPr>
        </p:nvSpPr>
        <p:spPr>
          <a:xfrm>
            <a:off x="2264400" y="2379133"/>
            <a:ext cx="7663200" cy="15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12" name="Google Shape;512;p11"/>
          <p:cNvSpPr txBox="1">
            <a:spLocks noGrp="1"/>
          </p:cNvSpPr>
          <p:nvPr>
            <p:ph type="subTitle" idx="1"/>
          </p:nvPr>
        </p:nvSpPr>
        <p:spPr>
          <a:xfrm>
            <a:off x="2264400" y="3999133"/>
            <a:ext cx="7663200" cy="662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grpSp>
        <p:nvGrpSpPr>
          <p:cNvPr id="513" name="Google Shape;513;p11"/>
          <p:cNvGrpSpPr/>
          <p:nvPr/>
        </p:nvGrpSpPr>
        <p:grpSpPr>
          <a:xfrm>
            <a:off x="188855" y="123331"/>
            <a:ext cx="11770491" cy="6593451"/>
            <a:chOff x="141641" y="92498"/>
            <a:chExt cx="8827868" cy="4945088"/>
          </a:xfrm>
        </p:grpSpPr>
        <p:grpSp>
          <p:nvGrpSpPr>
            <p:cNvPr id="514" name="Google Shape;514;p11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515" name="Google Shape;515;p11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516" name="Google Shape;516;p11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517" name="Google Shape;517;p11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518" name="Google Shape;518;p11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519" name="Google Shape;519;p11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520" name="Google Shape;520;p11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521" name="Google Shape;521;p11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522" name="Google Shape;522;p11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523" name="Google Shape;523;p11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524" name="Google Shape;524;p11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525" name="Google Shape;525;p11"/>
            <p:cNvSpPr/>
            <p:nvPr/>
          </p:nvSpPr>
          <p:spPr>
            <a:xfrm rot="-123321">
              <a:off x="144300" y="1131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615263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7374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13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530" name="Google Shape;530;p13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531" name="Google Shape;531;p13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532" name="Google Shape;532;p1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3" name="Google Shape;533;p1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4" name="Google Shape;534;p1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5" name="Google Shape;535;p1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36" name="Google Shape;536;p13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537" name="Google Shape;537;p1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8" name="Google Shape;538;p1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39" name="Google Shape;539;p1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0" name="Google Shape;540;p1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41" name="Google Shape;541;p13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542" name="Google Shape;542;p1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3" name="Google Shape;543;p1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4" name="Google Shape;544;p1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45" name="Google Shape;545;p13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546" name="Google Shape;546;p13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547" name="Google Shape;547;p13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548" name="Google Shape;548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49" name="Google Shape;549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0" name="Google Shape;550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1" name="Google Shape;551;p1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52" name="Google Shape;552;p1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553" name="Google Shape;553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4" name="Google Shape;554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5" name="Google Shape;555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6" name="Google Shape;556;p1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558" name="Google Shape;558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9" name="Google Shape;559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0" name="Google Shape;560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561" name="Google Shape;561;p13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562" name="Google Shape;562;p13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563" name="Google Shape;563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4" name="Google Shape;564;p1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65" name="Google Shape;565;p1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566" name="Google Shape;566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7" name="Google Shape;567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8" name="Google Shape;568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9" name="Google Shape;569;p1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570" name="Google Shape;570;p1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571" name="Google Shape;571;p1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72" name="Google Shape;572;p1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73" name="Google Shape;573;p1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574" name="Google Shape;574;p13"/>
          <p:cNvSpPr txBox="1">
            <a:spLocks noGrp="1"/>
          </p:cNvSpPr>
          <p:nvPr>
            <p:ph type="subTitle" idx="1"/>
          </p:nvPr>
        </p:nvSpPr>
        <p:spPr>
          <a:xfrm>
            <a:off x="1939599" y="2303333"/>
            <a:ext cx="38552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575" name="Google Shape;575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13"/>
          <p:cNvSpPr txBox="1">
            <a:spLocks noGrp="1"/>
          </p:cNvSpPr>
          <p:nvPr>
            <p:ph type="subTitle" idx="2"/>
          </p:nvPr>
        </p:nvSpPr>
        <p:spPr>
          <a:xfrm>
            <a:off x="950967" y="2909267"/>
            <a:ext cx="4844000" cy="4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13"/>
          <p:cNvSpPr txBox="1">
            <a:spLocks noGrp="1"/>
          </p:cNvSpPr>
          <p:nvPr>
            <p:ph type="title" idx="3" hasCustomPrompt="1"/>
          </p:nvPr>
        </p:nvSpPr>
        <p:spPr>
          <a:xfrm>
            <a:off x="960000" y="2303327"/>
            <a:ext cx="979600" cy="596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8" name="Google Shape;578;p13"/>
          <p:cNvSpPr txBox="1">
            <a:spLocks noGrp="1"/>
          </p:cNvSpPr>
          <p:nvPr>
            <p:ph type="subTitle" idx="4"/>
          </p:nvPr>
        </p:nvSpPr>
        <p:spPr>
          <a:xfrm>
            <a:off x="7376633" y="2303333"/>
            <a:ext cx="38552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579" name="Google Shape;579;p13"/>
          <p:cNvSpPr txBox="1">
            <a:spLocks noGrp="1"/>
          </p:cNvSpPr>
          <p:nvPr>
            <p:ph type="subTitle" idx="5"/>
          </p:nvPr>
        </p:nvSpPr>
        <p:spPr>
          <a:xfrm>
            <a:off x="6388000" y="2909267"/>
            <a:ext cx="4844000" cy="4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0" name="Google Shape;580;p13"/>
          <p:cNvSpPr txBox="1">
            <a:spLocks noGrp="1"/>
          </p:cNvSpPr>
          <p:nvPr>
            <p:ph type="title" idx="6" hasCustomPrompt="1"/>
          </p:nvPr>
        </p:nvSpPr>
        <p:spPr>
          <a:xfrm>
            <a:off x="6397033" y="2303327"/>
            <a:ext cx="979600" cy="596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1" name="Google Shape;581;p13"/>
          <p:cNvSpPr txBox="1">
            <a:spLocks noGrp="1"/>
          </p:cNvSpPr>
          <p:nvPr>
            <p:ph type="subTitle" idx="7"/>
          </p:nvPr>
        </p:nvSpPr>
        <p:spPr>
          <a:xfrm>
            <a:off x="1939599" y="4270067"/>
            <a:ext cx="38552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582" name="Google Shape;582;p13"/>
          <p:cNvSpPr txBox="1">
            <a:spLocks noGrp="1"/>
          </p:cNvSpPr>
          <p:nvPr>
            <p:ph type="subTitle" idx="8"/>
          </p:nvPr>
        </p:nvSpPr>
        <p:spPr>
          <a:xfrm>
            <a:off x="950967" y="4876000"/>
            <a:ext cx="4844000" cy="4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p13"/>
          <p:cNvSpPr txBox="1">
            <a:spLocks noGrp="1"/>
          </p:cNvSpPr>
          <p:nvPr>
            <p:ph type="title" idx="9" hasCustomPrompt="1"/>
          </p:nvPr>
        </p:nvSpPr>
        <p:spPr>
          <a:xfrm>
            <a:off x="960000" y="4270060"/>
            <a:ext cx="979600" cy="596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4" name="Google Shape;584;p13"/>
          <p:cNvSpPr txBox="1">
            <a:spLocks noGrp="1"/>
          </p:cNvSpPr>
          <p:nvPr>
            <p:ph type="subTitle" idx="13"/>
          </p:nvPr>
        </p:nvSpPr>
        <p:spPr>
          <a:xfrm>
            <a:off x="7376633" y="4270067"/>
            <a:ext cx="38552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585" name="Google Shape;585;p13"/>
          <p:cNvSpPr txBox="1">
            <a:spLocks noGrp="1"/>
          </p:cNvSpPr>
          <p:nvPr>
            <p:ph type="subTitle" idx="14"/>
          </p:nvPr>
        </p:nvSpPr>
        <p:spPr>
          <a:xfrm>
            <a:off x="6388000" y="4876000"/>
            <a:ext cx="4844000" cy="4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13"/>
          <p:cNvSpPr txBox="1">
            <a:spLocks noGrp="1"/>
          </p:cNvSpPr>
          <p:nvPr>
            <p:ph type="title" idx="15" hasCustomPrompt="1"/>
          </p:nvPr>
        </p:nvSpPr>
        <p:spPr>
          <a:xfrm>
            <a:off x="6397033" y="4270060"/>
            <a:ext cx="979600" cy="596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grpSp>
        <p:nvGrpSpPr>
          <p:cNvPr id="587" name="Google Shape;587;p13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588" name="Google Shape;588;p13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589" name="Google Shape;589;p13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590" name="Google Shape;590;p13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591" name="Google Shape;591;p13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14798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14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595" name="Google Shape;595;p14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596" name="Google Shape;596;p14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597" name="Google Shape;597;p1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8" name="Google Shape;598;p1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9" name="Google Shape;599;p1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0" name="Google Shape;600;p14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1" name="Google Shape;601;p14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602" name="Google Shape;602;p1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3" name="Google Shape;603;p1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4" name="Google Shape;604;p1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5" name="Google Shape;605;p14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06" name="Google Shape;606;p14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607" name="Google Shape;607;p14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8" name="Google Shape;608;p14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9" name="Google Shape;609;p14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10" name="Google Shape;610;p14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611" name="Google Shape;611;p14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612" name="Google Shape;612;p14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13" name="Google Shape;613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14" name="Google Shape;614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15" name="Google Shape;615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16" name="Google Shape;616;p1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17" name="Google Shape;617;p14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18" name="Google Shape;618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19" name="Google Shape;619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0" name="Google Shape;620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1" name="Google Shape;621;p1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22" name="Google Shape;622;p14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623" name="Google Shape;623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4" name="Google Shape;624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5" name="Google Shape;625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626" name="Google Shape;626;p14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627" name="Google Shape;627;p14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628" name="Google Shape;628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9" name="Google Shape;629;p1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30" name="Google Shape;630;p14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31" name="Google Shape;631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2" name="Google Shape;632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3" name="Google Shape;633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4" name="Google Shape;634;p14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35" name="Google Shape;635;p14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636" name="Google Shape;636;p14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7" name="Google Shape;637;p14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8" name="Google Shape;638;p14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639" name="Google Shape;639;p14"/>
          <p:cNvSpPr txBox="1">
            <a:spLocks noGrp="1"/>
          </p:cNvSpPr>
          <p:nvPr>
            <p:ph type="title"/>
          </p:nvPr>
        </p:nvSpPr>
        <p:spPr>
          <a:xfrm>
            <a:off x="1635233" y="4133733"/>
            <a:ext cx="89216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1"/>
          </p:nvPr>
        </p:nvSpPr>
        <p:spPr>
          <a:xfrm>
            <a:off x="1635200" y="1501900"/>
            <a:ext cx="89216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grpSp>
        <p:nvGrpSpPr>
          <p:cNvPr id="641" name="Google Shape;641;p14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642" name="Google Shape;642;p14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643" name="Google Shape;643;p14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644" name="Google Shape;644;p14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645" name="Google Shape;645;p14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123658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5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81" name="Google Shape;181;p5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82" name="Google Shape;182;p5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83" name="Google Shape;183;p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4" name="Google Shape;184;p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5" name="Google Shape;185;p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6" name="Google Shape;186;p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87" name="Google Shape;187;p5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88" name="Google Shape;188;p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" name="Google Shape;189;p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" name="Google Shape;190;p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" name="Google Shape;191;p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2" name="Google Shape;192;p5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93" name="Google Shape;193;p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4" name="Google Shape;194;p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5" name="Google Shape;195;p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96" name="Google Shape;196;p5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97" name="Google Shape;197;p5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98" name="Google Shape;198;p5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99" name="Google Shape;199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0" name="Google Shape;200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1" name="Google Shape;201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2" name="Google Shape;202;p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03" name="Google Shape;203;p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04" name="Google Shape;204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5" name="Google Shape;205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6" name="Google Shape;206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7" name="Google Shape;207;p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08" name="Google Shape;208;p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209" name="Google Shape;209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0" name="Google Shape;210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1" name="Google Shape;211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212" name="Google Shape;212;p5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213" name="Google Shape;213;p5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214" name="Google Shape;214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5" name="Google Shape;215;p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16" name="Google Shape;216;p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17" name="Google Shape;217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8" name="Google Shape;218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9" name="Google Shape;219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0" name="Google Shape;220;p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21" name="Google Shape;221;p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222" name="Google Shape;222;p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3" name="Google Shape;223;p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4" name="Google Shape;224;p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225" name="Google Shape;225;p5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226" name="Google Shape;226;p5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227" name="Google Shape;227;p5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29" name="Google Shape;229;p5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230" name="Google Shape;230;p5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32" name="Google Shape;232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3" name="Google Shape;233;p5"/>
          <p:cNvSpPr txBox="1">
            <a:spLocks noGrp="1"/>
          </p:cNvSpPr>
          <p:nvPr>
            <p:ph type="subTitle" idx="1"/>
          </p:nvPr>
        </p:nvSpPr>
        <p:spPr>
          <a:xfrm>
            <a:off x="6740379" y="5028565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4" name="Google Shape;234;p5"/>
          <p:cNvSpPr txBox="1">
            <a:spLocks noGrp="1"/>
          </p:cNvSpPr>
          <p:nvPr>
            <p:ph type="subTitle" idx="2"/>
          </p:nvPr>
        </p:nvSpPr>
        <p:spPr>
          <a:xfrm>
            <a:off x="2111067" y="5028565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5" name="Google Shape;235;p5"/>
          <p:cNvSpPr txBox="1">
            <a:spLocks noGrp="1"/>
          </p:cNvSpPr>
          <p:nvPr>
            <p:ph type="subTitle" idx="3"/>
          </p:nvPr>
        </p:nvSpPr>
        <p:spPr>
          <a:xfrm>
            <a:off x="6740367" y="4366567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6" name="Google Shape;236;p5"/>
          <p:cNvSpPr txBox="1">
            <a:spLocks noGrp="1"/>
          </p:cNvSpPr>
          <p:nvPr>
            <p:ph type="subTitle" idx="4"/>
          </p:nvPr>
        </p:nvSpPr>
        <p:spPr>
          <a:xfrm>
            <a:off x="2110767" y="4366567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08302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oogle Shape;648;p15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649" name="Google Shape;649;p15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650" name="Google Shape;650;p15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651" name="Google Shape;651;p1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2" name="Google Shape;652;p1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3" name="Google Shape;653;p1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4" name="Google Shape;654;p1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55" name="Google Shape;655;p15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656" name="Google Shape;656;p1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7" name="Google Shape;657;p1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8" name="Google Shape;658;p1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9" name="Google Shape;659;p1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660" name="Google Shape;660;p15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661" name="Google Shape;661;p1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2" name="Google Shape;662;p1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3" name="Google Shape;663;p1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664" name="Google Shape;664;p15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665" name="Google Shape;665;p15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666" name="Google Shape;666;p15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67" name="Google Shape;667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68" name="Google Shape;668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69" name="Google Shape;669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0" name="Google Shape;670;p1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71" name="Google Shape;671;p1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72" name="Google Shape;672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3" name="Google Shape;673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4" name="Google Shape;674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5" name="Google Shape;675;p1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76" name="Google Shape;676;p1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677" name="Google Shape;677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8" name="Google Shape;678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9" name="Google Shape;679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680" name="Google Shape;680;p15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681" name="Google Shape;681;p15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682" name="Google Shape;682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83" name="Google Shape;683;p1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84" name="Google Shape;684;p1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685" name="Google Shape;685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86" name="Google Shape;686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87" name="Google Shape;687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88" name="Google Shape;688;p1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689" name="Google Shape;689;p1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690" name="Google Shape;690;p1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91" name="Google Shape;691;p1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92" name="Google Shape;692;p1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693" name="Google Shape;693;p15"/>
          <p:cNvSpPr txBox="1">
            <a:spLocks noGrp="1"/>
          </p:cNvSpPr>
          <p:nvPr>
            <p:ph type="title"/>
          </p:nvPr>
        </p:nvSpPr>
        <p:spPr>
          <a:xfrm>
            <a:off x="960000" y="1456017"/>
            <a:ext cx="4692800" cy="245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4" name="Google Shape;694;p15"/>
          <p:cNvSpPr txBox="1">
            <a:spLocks noGrp="1"/>
          </p:cNvSpPr>
          <p:nvPr>
            <p:ph type="subTitle" idx="1"/>
          </p:nvPr>
        </p:nvSpPr>
        <p:spPr>
          <a:xfrm>
            <a:off x="960000" y="3913584"/>
            <a:ext cx="4692800" cy="1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5"/>
          <p:cNvSpPr>
            <a:spLocks noGrp="1"/>
          </p:cNvSpPr>
          <p:nvPr>
            <p:ph type="pic" idx="2"/>
          </p:nvPr>
        </p:nvSpPr>
        <p:spPr>
          <a:xfrm>
            <a:off x="7361033" y="711817"/>
            <a:ext cx="3880000" cy="5434400"/>
          </a:xfrm>
          <a:prstGeom prst="roundRect">
            <a:avLst>
              <a:gd name="adj" fmla="val 652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696" name="Google Shape;696;p15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697" name="Google Shape;697;p15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698" name="Google Shape;698;p15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699" name="Google Shape;699;p15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700" name="Google Shape;700;p15"/>
            <p:cNvGrpSpPr/>
            <p:nvPr/>
          </p:nvGrpSpPr>
          <p:grpSpPr>
            <a:xfrm>
              <a:off x="4890282" y="4643609"/>
              <a:ext cx="4062298" cy="390763"/>
              <a:chOff x="4890282" y="4643609"/>
              <a:chExt cx="4062298" cy="390763"/>
            </a:xfrm>
          </p:grpSpPr>
          <p:sp>
            <p:nvSpPr>
              <p:cNvPr id="701" name="Google Shape;701;p15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702" name="Google Shape;702;p15"/>
              <p:cNvSpPr/>
              <p:nvPr/>
            </p:nvSpPr>
            <p:spPr>
              <a:xfrm>
                <a:off x="4890282" y="4751143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4568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4" name="Google Shape;704;p16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705" name="Google Shape;705;p16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706" name="Google Shape;706;p16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07" name="Google Shape;707;p1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8" name="Google Shape;708;p1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9" name="Google Shape;709;p1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0" name="Google Shape;710;p1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1" name="Google Shape;711;p16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12" name="Google Shape;712;p1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3" name="Google Shape;713;p1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4" name="Google Shape;714;p1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5" name="Google Shape;715;p1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6" name="Google Shape;716;p16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717" name="Google Shape;717;p1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8" name="Google Shape;718;p1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9" name="Google Shape;719;p1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20" name="Google Shape;720;p16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721" name="Google Shape;721;p16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722" name="Google Shape;722;p16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23" name="Google Shape;723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4" name="Google Shape;724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5" name="Google Shape;725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6" name="Google Shape;726;p1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27" name="Google Shape;727;p1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28" name="Google Shape;728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9" name="Google Shape;729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0" name="Google Shape;730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1" name="Google Shape;731;p1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32" name="Google Shape;732;p1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733" name="Google Shape;733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4" name="Google Shape;734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5" name="Google Shape;735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736" name="Google Shape;736;p16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737" name="Google Shape;737;p16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738" name="Google Shape;738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39" name="Google Shape;739;p1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40" name="Google Shape;740;p1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41" name="Google Shape;741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2" name="Google Shape;742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3" name="Google Shape;743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4" name="Google Shape;744;p1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45" name="Google Shape;745;p1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746" name="Google Shape;746;p1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7" name="Google Shape;747;p1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48" name="Google Shape;748;p1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749" name="Google Shape;749;p16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750" name="Google Shape;750;p16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751" name="Google Shape;751;p16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752" name="Google Shape;752;p16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753" name="Google Shape;753;p16"/>
            <p:cNvSpPr/>
            <p:nvPr/>
          </p:nvSpPr>
          <p:spPr>
            <a:xfrm>
              <a:off x="8561631" y="4643609"/>
              <a:ext cx="390949" cy="390763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title"/>
          </p:nvPr>
        </p:nvSpPr>
        <p:spPr>
          <a:xfrm>
            <a:off x="1190833" y="2011400"/>
            <a:ext cx="35968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1"/>
          </p:nvPr>
        </p:nvSpPr>
        <p:spPr>
          <a:xfrm>
            <a:off x="1190833" y="3429000"/>
            <a:ext cx="3596800" cy="14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8744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" name="Google Shape;757;p17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758" name="Google Shape;758;p17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759" name="Google Shape;759;p17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60" name="Google Shape;760;p1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1" name="Google Shape;761;p1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2" name="Google Shape;762;p1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3" name="Google Shape;763;p1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64" name="Google Shape;764;p17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765" name="Google Shape;765;p1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6" name="Google Shape;766;p1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7" name="Google Shape;767;p1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68" name="Google Shape;768;p1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69" name="Google Shape;769;p17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770" name="Google Shape;770;p1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1" name="Google Shape;771;p1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2" name="Google Shape;772;p1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73" name="Google Shape;773;p17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774" name="Google Shape;774;p17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775" name="Google Shape;775;p17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76" name="Google Shape;776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77" name="Google Shape;777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78" name="Google Shape;778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79" name="Google Shape;779;p1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80" name="Google Shape;780;p1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81" name="Google Shape;781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2" name="Google Shape;782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3" name="Google Shape;783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4" name="Google Shape;784;p1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85" name="Google Shape;785;p1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786" name="Google Shape;786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7" name="Google Shape;787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8" name="Google Shape;788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789" name="Google Shape;789;p17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790" name="Google Shape;790;p17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791" name="Google Shape;791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2" name="Google Shape;792;p1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93" name="Google Shape;793;p1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794" name="Google Shape;794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5" name="Google Shape;795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6" name="Google Shape;796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7" name="Google Shape;797;p1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798" name="Google Shape;798;p1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799" name="Google Shape;799;p1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00" name="Google Shape;800;p1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01" name="Google Shape;801;p1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802" name="Google Shape;802;p17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803" name="Google Shape;803;p17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804" name="Google Shape;804;p17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805" name="Google Shape;805;p17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806" name="Google Shape;806;p17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7" name="Google Shape;807;p17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808" name="Google Shape;808;p17"/>
          <p:cNvSpPr txBox="1">
            <a:spLocks noGrp="1"/>
          </p:cNvSpPr>
          <p:nvPr>
            <p:ph type="title"/>
          </p:nvPr>
        </p:nvSpPr>
        <p:spPr>
          <a:xfrm>
            <a:off x="7355768" y="1861233"/>
            <a:ext cx="3557600" cy="14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9" name="Google Shape;809;p17"/>
          <p:cNvSpPr txBox="1">
            <a:spLocks noGrp="1"/>
          </p:cNvSpPr>
          <p:nvPr>
            <p:ph type="subTitle" idx="1"/>
          </p:nvPr>
        </p:nvSpPr>
        <p:spPr>
          <a:xfrm>
            <a:off x="7355937" y="3275633"/>
            <a:ext cx="3557600" cy="1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4840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1" name="Google Shape;811;p18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812" name="Google Shape;812;p18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813" name="Google Shape;813;p18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814" name="Google Shape;814;p1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5" name="Google Shape;815;p1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6" name="Google Shape;816;p1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17" name="Google Shape;817;p18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18" name="Google Shape;818;p18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819" name="Google Shape;819;p1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0" name="Google Shape;820;p1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1" name="Google Shape;821;p1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2" name="Google Shape;822;p18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23" name="Google Shape;823;p18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824" name="Google Shape;824;p1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5" name="Google Shape;825;p1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26" name="Google Shape;826;p1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27" name="Google Shape;827;p18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828" name="Google Shape;828;p18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829" name="Google Shape;829;p18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30" name="Google Shape;830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1" name="Google Shape;831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2" name="Google Shape;832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3" name="Google Shape;833;p1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34" name="Google Shape;834;p18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35" name="Google Shape;835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6" name="Google Shape;836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7" name="Google Shape;837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38" name="Google Shape;838;p1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39" name="Google Shape;839;p18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840" name="Google Shape;840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1" name="Google Shape;841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2" name="Google Shape;842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843" name="Google Shape;843;p18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844" name="Google Shape;844;p18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845" name="Google Shape;845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6" name="Google Shape;846;p1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47" name="Google Shape;847;p18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48" name="Google Shape;848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9" name="Google Shape;849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0" name="Google Shape;850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1" name="Google Shape;851;p1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52" name="Google Shape;852;p18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853" name="Google Shape;853;p1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4" name="Google Shape;854;p1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5" name="Google Shape;855;p1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856" name="Google Shape;856;p18"/>
          <p:cNvSpPr txBox="1">
            <a:spLocks noGrp="1"/>
          </p:cNvSpPr>
          <p:nvPr>
            <p:ph type="title"/>
          </p:nvPr>
        </p:nvSpPr>
        <p:spPr>
          <a:xfrm>
            <a:off x="950967" y="3264284"/>
            <a:ext cx="5963200" cy="11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857" name="Google Shape;857;p18"/>
          <p:cNvSpPr txBox="1">
            <a:spLocks noGrp="1"/>
          </p:cNvSpPr>
          <p:nvPr>
            <p:ph type="title" idx="2" hasCustomPrompt="1"/>
          </p:nvPr>
        </p:nvSpPr>
        <p:spPr>
          <a:xfrm>
            <a:off x="2944367" y="1898217"/>
            <a:ext cx="1976400" cy="1027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858" name="Google Shape;858;p18"/>
          <p:cNvSpPr txBox="1">
            <a:spLocks noGrp="1"/>
          </p:cNvSpPr>
          <p:nvPr>
            <p:ph type="subTitle" idx="1"/>
          </p:nvPr>
        </p:nvSpPr>
        <p:spPr>
          <a:xfrm>
            <a:off x="950967" y="4459784"/>
            <a:ext cx="59632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59" name="Google Shape;859;p18"/>
          <p:cNvGrpSpPr/>
          <p:nvPr/>
        </p:nvGrpSpPr>
        <p:grpSpPr>
          <a:xfrm flipH="1">
            <a:off x="231876" y="123331"/>
            <a:ext cx="11727469" cy="6593451"/>
            <a:chOff x="173907" y="92498"/>
            <a:chExt cx="8795602" cy="4945088"/>
          </a:xfrm>
        </p:grpSpPr>
        <p:grpSp>
          <p:nvGrpSpPr>
            <p:cNvPr id="860" name="Google Shape;860;p18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861" name="Google Shape;861;p18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862" name="Google Shape;862;p18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863" name="Google Shape;863;p18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864" name="Google Shape;864;p18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865" name="Google Shape;865;p18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866" name="Google Shape;866;p18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867" name="Google Shape;867;p18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868" name="Google Shape;868;p18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869" name="Google Shape;869;p18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870" name="Google Shape;870;p18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871" name="Google Shape;871;p18"/>
            <p:cNvSpPr/>
            <p:nvPr/>
          </p:nvSpPr>
          <p:spPr>
            <a:xfrm rot="-123321">
              <a:off x="7897400" y="47687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422277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4" name="Google Shape;874;p19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875" name="Google Shape;875;p19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876" name="Google Shape;876;p19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877" name="Google Shape;877;p19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78" name="Google Shape;878;p19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79" name="Google Shape;879;p19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0" name="Google Shape;880;p19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81" name="Google Shape;881;p19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882" name="Google Shape;882;p19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3" name="Google Shape;883;p19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4" name="Google Shape;884;p19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5" name="Google Shape;885;p19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86" name="Google Shape;886;p19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887" name="Google Shape;887;p19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8" name="Google Shape;888;p19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9" name="Google Shape;889;p19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90" name="Google Shape;890;p19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891" name="Google Shape;891;p19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892" name="Google Shape;892;p19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93" name="Google Shape;893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4" name="Google Shape;894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5" name="Google Shape;895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6" name="Google Shape;896;p1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897" name="Google Shape;897;p19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898" name="Google Shape;898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99" name="Google Shape;899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0" name="Google Shape;900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1" name="Google Shape;901;p1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02" name="Google Shape;902;p19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03" name="Google Shape;903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4" name="Google Shape;904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5" name="Google Shape;905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906" name="Google Shape;906;p19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907" name="Google Shape;907;p19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908" name="Google Shape;908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09" name="Google Shape;909;p1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10" name="Google Shape;910;p19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911" name="Google Shape;911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2" name="Google Shape;912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3" name="Google Shape;913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4" name="Google Shape;914;p1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15" name="Google Shape;915;p19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16" name="Google Shape;916;p1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7" name="Google Shape;917;p1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18" name="Google Shape;918;p1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919" name="Google Shape;91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20" name="Google Shape;920;p19"/>
          <p:cNvSpPr txBox="1">
            <a:spLocks noGrp="1"/>
          </p:cNvSpPr>
          <p:nvPr>
            <p:ph type="subTitle" idx="1"/>
          </p:nvPr>
        </p:nvSpPr>
        <p:spPr>
          <a:xfrm>
            <a:off x="6728755" y="4380832"/>
            <a:ext cx="33344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1" name="Google Shape;921;p19"/>
          <p:cNvSpPr txBox="1">
            <a:spLocks noGrp="1"/>
          </p:cNvSpPr>
          <p:nvPr>
            <p:ph type="subTitle" idx="2"/>
          </p:nvPr>
        </p:nvSpPr>
        <p:spPr>
          <a:xfrm>
            <a:off x="2128845" y="4380832"/>
            <a:ext cx="33344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2" name="Google Shape;922;p19"/>
          <p:cNvSpPr txBox="1">
            <a:spLocks noGrp="1"/>
          </p:cNvSpPr>
          <p:nvPr>
            <p:ph type="subTitle" idx="3"/>
          </p:nvPr>
        </p:nvSpPr>
        <p:spPr>
          <a:xfrm>
            <a:off x="2128845" y="3777833"/>
            <a:ext cx="3334400" cy="6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23" name="Google Shape;923;p19"/>
          <p:cNvSpPr txBox="1">
            <a:spLocks noGrp="1"/>
          </p:cNvSpPr>
          <p:nvPr>
            <p:ph type="subTitle" idx="4"/>
          </p:nvPr>
        </p:nvSpPr>
        <p:spPr>
          <a:xfrm>
            <a:off x="6728755" y="3777833"/>
            <a:ext cx="3334400" cy="6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924" name="Google Shape;924;p19"/>
          <p:cNvGrpSpPr/>
          <p:nvPr/>
        </p:nvGrpSpPr>
        <p:grpSpPr>
          <a:xfrm>
            <a:off x="188855" y="123331"/>
            <a:ext cx="11770491" cy="6593451"/>
            <a:chOff x="141641" y="92498"/>
            <a:chExt cx="8827868" cy="4945088"/>
          </a:xfrm>
        </p:grpSpPr>
        <p:grpSp>
          <p:nvGrpSpPr>
            <p:cNvPr id="925" name="Google Shape;925;p19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926" name="Google Shape;926;p19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927" name="Google Shape;927;p19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928" name="Google Shape;928;p19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929" name="Google Shape;929;p19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930" name="Google Shape;930;p19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931" name="Google Shape;931;p19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932" name="Google Shape;932;p19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933" name="Google Shape;933;p19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934" name="Google Shape;934;p19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936" name="Google Shape;936;p19"/>
            <p:cNvSpPr/>
            <p:nvPr/>
          </p:nvSpPr>
          <p:spPr>
            <a:xfrm rot="-123321">
              <a:off x="144300" y="1131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822721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9" name="Google Shape;939;p20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940" name="Google Shape;940;p20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941" name="Google Shape;941;p20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942" name="Google Shape;942;p20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3" name="Google Shape;943;p20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4" name="Google Shape;944;p20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5" name="Google Shape;945;p20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6" name="Google Shape;946;p20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947" name="Google Shape;947;p20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8" name="Google Shape;948;p20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49" name="Google Shape;949;p20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0" name="Google Shape;950;p20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51" name="Google Shape;951;p20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952" name="Google Shape;952;p20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3" name="Google Shape;953;p20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4" name="Google Shape;954;p20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55" name="Google Shape;955;p20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956" name="Google Shape;956;p20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957" name="Google Shape;957;p20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958" name="Google Shape;958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9" name="Google Shape;959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0" name="Google Shape;960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1" name="Google Shape;961;p20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62" name="Google Shape;962;p20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963" name="Google Shape;963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4" name="Google Shape;964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5" name="Google Shape;965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6" name="Google Shape;966;p20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67" name="Google Shape;967;p20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68" name="Google Shape;968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9" name="Google Shape;969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0" name="Google Shape;970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971" name="Google Shape;971;p20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972" name="Google Shape;972;p20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973" name="Google Shape;973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4" name="Google Shape;974;p20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75" name="Google Shape;975;p20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976" name="Google Shape;976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7" name="Google Shape;977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8" name="Google Shape;978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79" name="Google Shape;979;p20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980" name="Google Shape;980;p20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981" name="Google Shape;981;p20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82" name="Google Shape;982;p20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83" name="Google Shape;983;p20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984" name="Google Shape;984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p20"/>
          <p:cNvSpPr txBox="1">
            <a:spLocks noGrp="1"/>
          </p:cNvSpPr>
          <p:nvPr>
            <p:ph type="subTitle" idx="1"/>
          </p:nvPr>
        </p:nvSpPr>
        <p:spPr>
          <a:xfrm>
            <a:off x="960000" y="2010400"/>
            <a:ext cx="6148800" cy="35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86" name="Google Shape;986;p20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987" name="Google Shape;987;p20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988" name="Google Shape;988;p20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989" name="Google Shape;989;p20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990" name="Google Shape;990;p20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533409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Google Shape;993;p21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994" name="Google Shape;994;p21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995" name="Google Shape;995;p21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996" name="Google Shape;996;p2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97" name="Google Shape;997;p2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98" name="Google Shape;998;p2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99" name="Google Shape;999;p21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00" name="Google Shape;1000;p21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001" name="Google Shape;1001;p2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2" name="Google Shape;1002;p2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3" name="Google Shape;1003;p2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4" name="Google Shape;1004;p21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05" name="Google Shape;1005;p21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006" name="Google Shape;1006;p21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7" name="Google Shape;1007;p21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8" name="Google Shape;1008;p21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09" name="Google Shape;1009;p21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010" name="Google Shape;1010;p21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011" name="Google Shape;1011;p21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12" name="Google Shape;1012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3" name="Google Shape;1013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4" name="Google Shape;1014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5" name="Google Shape;1015;p2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16" name="Google Shape;1016;p21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17" name="Google Shape;1017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8" name="Google Shape;1018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19" name="Google Shape;1019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0" name="Google Shape;1020;p2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21" name="Google Shape;1021;p21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22" name="Google Shape;1022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3" name="Google Shape;1023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4" name="Google Shape;1024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025" name="Google Shape;1025;p21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026" name="Google Shape;1026;p21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027" name="Google Shape;1027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28" name="Google Shape;1028;p2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29" name="Google Shape;1029;p21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30" name="Google Shape;1030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1" name="Google Shape;1031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2" name="Google Shape;1032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3" name="Google Shape;1033;p21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34" name="Google Shape;1034;p21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35" name="Google Shape;1035;p21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6" name="Google Shape;1036;p21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37" name="Google Shape;1037;p21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038" name="Google Shape;1038;p21"/>
          <p:cNvGrpSpPr/>
          <p:nvPr/>
        </p:nvGrpSpPr>
        <p:grpSpPr>
          <a:xfrm>
            <a:off x="-9" y="156556"/>
            <a:ext cx="11921845" cy="6541145"/>
            <a:chOff x="-7" y="117416"/>
            <a:chExt cx="8941384" cy="4905859"/>
          </a:xfrm>
        </p:grpSpPr>
        <p:grpSp>
          <p:nvGrpSpPr>
            <p:cNvPr id="1039" name="Google Shape;1039;p21"/>
            <p:cNvGrpSpPr/>
            <p:nvPr/>
          </p:nvGrpSpPr>
          <p:grpSpPr>
            <a:xfrm>
              <a:off x="-7" y="4797050"/>
              <a:ext cx="1266969" cy="226225"/>
              <a:chOff x="-7" y="167200"/>
              <a:chExt cx="1266969" cy="226225"/>
            </a:xfrm>
          </p:grpSpPr>
          <p:sp>
            <p:nvSpPr>
              <p:cNvPr id="1040" name="Google Shape;1040;p21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041" name="Google Shape;1041;p21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1042" name="Google Shape;1042;p21"/>
            <p:cNvSpPr/>
            <p:nvPr/>
          </p:nvSpPr>
          <p:spPr>
            <a:xfrm>
              <a:off x="8608176" y="4514350"/>
              <a:ext cx="333201" cy="333048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3" name="Google Shape;1043;p21"/>
            <p:cNvSpPr/>
            <p:nvPr/>
          </p:nvSpPr>
          <p:spPr>
            <a:xfrm>
              <a:off x="1861082" y="117416"/>
              <a:ext cx="1074296" cy="175676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044" name="Google Shape;1044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45" name="Google Shape;1045;p21"/>
          <p:cNvSpPr txBox="1">
            <a:spLocks noGrp="1"/>
          </p:cNvSpPr>
          <p:nvPr>
            <p:ph type="subTitle" idx="1"/>
          </p:nvPr>
        </p:nvSpPr>
        <p:spPr>
          <a:xfrm>
            <a:off x="1250167" y="46206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6" name="Google Shape;1046;p21"/>
          <p:cNvSpPr txBox="1">
            <a:spLocks noGrp="1"/>
          </p:cNvSpPr>
          <p:nvPr>
            <p:ph type="subTitle" idx="2"/>
          </p:nvPr>
        </p:nvSpPr>
        <p:spPr>
          <a:xfrm>
            <a:off x="4645800" y="46206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7" name="Google Shape;1047;p21"/>
          <p:cNvSpPr txBox="1">
            <a:spLocks noGrp="1"/>
          </p:cNvSpPr>
          <p:nvPr>
            <p:ph type="subTitle" idx="3"/>
          </p:nvPr>
        </p:nvSpPr>
        <p:spPr>
          <a:xfrm>
            <a:off x="8041433" y="4620699"/>
            <a:ext cx="2900400" cy="1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21"/>
          <p:cNvSpPr txBox="1">
            <a:spLocks noGrp="1"/>
          </p:cNvSpPr>
          <p:nvPr>
            <p:ph type="subTitle" idx="4"/>
          </p:nvPr>
        </p:nvSpPr>
        <p:spPr>
          <a:xfrm>
            <a:off x="1250167" y="3934135"/>
            <a:ext cx="2900400" cy="6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49" name="Google Shape;1049;p21"/>
          <p:cNvSpPr txBox="1">
            <a:spLocks noGrp="1"/>
          </p:cNvSpPr>
          <p:nvPr>
            <p:ph type="subTitle" idx="5"/>
          </p:nvPr>
        </p:nvSpPr>
        <p:spPr>
          <a:xfrm>
            <a:off x="4645800" y="3934135"/>
            <a:ext cx="2900400" cy="6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50" name="Google Shape;1050;p21"/>
          <p:cNvSpPr txBox="1">
            <a:spLocks noGrp="1"/>
          </p:cNvSpPr>
          <p:nvPr>
            <p:ph type="subTitle" idx="6"/>
          </p:nvPr>
        </p:nvSpPr>
        <p:spPr>
          <a:xfrm>
            <a:off x="8041433" y="3934135"/>
            <a:ext cx="2900400" cy="6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2163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oogle Shape;1052;p22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053" name="Google Shape;1053;p22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054" name="Google Shape;1054;p22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055" name="Google Shape;1055;p2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56" name="Google Shape;1056;p2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57" name="Google Shape;1057;p2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58" name="Google Shape;1058;p22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59" name="Google Shape;1059;p22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060" name="Google Shape;1060;p2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1" name="Google Shape;1061;p2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2" name="Google Shape;1062;p2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3" name="Google Shape;1063;p22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064" name="Google Shape;1064;p22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065" name="Google Shape;1065;p22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6" name="Google Shape;1066;p22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67" name="Google Shape;1067;p22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68" name="Google Shape;1068;p22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069" name="Google Shape;1069;p22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070" name="Google Shape;1070;p22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71" name="Google Shape;1071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2" name="Google Shape;1072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3" name="Google Shape;1073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4" name="Google Shape;1074;p2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75" name="Google Shape;1075;p22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76" name="Google Shape;1076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7" name="Google Shape;1077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8" name="Google Shape;1078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79" name="Google Shape;1079;p2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80" name="Google Shape;1080;p22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81" name="Google Shape;1081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82" name="Google Shape;1082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83" name="Google Shape;1083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084" name="Google Shape;1084;p22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085" name="Google Shape;1085;p22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086" name="Google Shape;1086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87" name="Google Shape;1087;p2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88" name="Google Shape;1088;p22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089" name="Google Shape;1089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0" name="Google Shape;1090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1" name="Google Shape;1091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2" name="Google Shape;1092;p22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93" name="Google Shape;1093;p22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094" name="Google Shape;1094;p22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5" name="Google Shape;1095;p22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096" name="Google Shape;1096;p22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097" name="Google Shape;1097;p22"/>
          <p:cNvGrpSpPr/>
          <p:nvPr/>
        </p:nvGrpSpPr>
        <p:grpSpPr>
          <a:xfrm flipH="1">
            <a:off x="231876" y="123331"/>
            <a:ext cx="11727469" cy="6593451"/>
            <a:chOff x="173907" y="92498"/>
            <a:chExt cx="8795602" cy="4945088"/>
          </a:xfrm>
        </p:grpSpPr>
        <p:grpSp>
          <p:nvGrpSpPr>
            <p:cNvPr id="1098" name="Google Shape;1098;p22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1099" name="Google Shape;1099;p22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00" name="Google Shape;1100;p22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01" name="Google Shape;1101;p22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02" name="Google Shape;1102;p22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03" name="Google Shape;1103;p22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04" name="Google Shape;1104;p22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05" name="Google Shape;1105;p22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106" name="Google Shape;1106;p22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1107" name="Google Shape;1107;p22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08" name="Google Shape;1108;p22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sp>
          <p:nvSpPr>
            <p:cNvPr id="1109" name="Google Shape;1109;p22"/>
            <p:cNvSpPr/>
            <p:nvPr/>
          </p:nvSpPr>
          <p:spPr>
            <a:xfrm rot="-123321">
              <a:off x="7897400" y="47687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111" name="Google Shape;1111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12" name="Google Shape;1112;p22"/>
          <p:cNvSpPr txBox="1">
            <a:spLocks noGrp="1"/>
          </p:cNvSpPr>
          <p:nvPr>
            <p:ph type="subTitle" idx="1"/>
          </p:nvPr>
        </p:nvSpPr>
        <p:spPr>
          <a:xfrm>
            <a:off x="959999" y="3371600"/>
            <a:ext cx="28684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3" name="Google Shape;1113;p22"/>
          <p:cNvSpPr txBox="1">
            <a:spLocks noGrp="1"/>
          </p:cNvSpPr>
          <p:nvPr>
            <p:ph type="subTitle" idx="2"/>
          </p:nvPr>
        </p:nvSpPr>
        <p:spPr>
          <a:xfrm>
            <a:off x="5895697" y="3371600"/>
            <a:ext cx="28684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4" name="Google Shape;1114;p22"/>
          <p:cNvSpPr txBox="1">
            <a:spLocks noGrp="1"/>
          </p:cNvSpPr>
          <p:nvPr>
            <p:ph type="subTitle" idx="3"/>
          </p:nvPr>
        </p:nvSpPr>
        <p:spPr>
          <a:xfrm>
            <a:off x="3427848" y="5251467"/>
            <a:ext cx="28684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5" name="Google Shape;1115;p22"/>
          <p:cNvSpPr txBox="1">
            <a:spLocks noGrp="1"/>
          </p:cNvSpPr>
          <p:nvPr>
            <p:ph type="subTitle" idx="4"/>
          </p:nvPr>
        </p:nvSpPr>
        <p:spPr>
          <a:xfrm>
            <a:off x="8363547" y="5251467"/>
            <a:ext cx="28684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6" name="Google Shape;1116;p22"/>
          <p:cNvSpPr txBox="1">
            <a:spLocks noGrp="1"/>
          </p:cNvSpPr>
          <p:nvPr>
            <p:ph type="subTitle" idx="5"/>
          </p:nvPr>
        </p:nvSpPr>
        <p:spPr>
          <a:xfrm>
            <a:off x="960000" y="2875551"/>
            <a:ext cx="2868400" cy="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17" name="Google Shape;1117;p22"/>
          <p:cNvSpPr txBox="1">
            <a:spLocks noGrp="1"/>
          </p:cNvSpPr>
          <p:nvPr>
            <p:ph type="subTitle" idx="6"/>
          </p:nvPr>
        </p:nvSpPr>
        <p:spPr>
          <a:xfrm>
            <a:off x="3427848" y="4755467"/>
            <a:ext cx="2868400" cy="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18" name="Google Shape;1118;p22"/>
          <p:cNvSpPr txBox="1">
            <a:spLocks noGrp="1"/>
          </p:cNvSpPr>
          <p:nvPr>
            <p:ph type="subTitle" idx="7"/>
          </p:nvPr>
        </p:nvSpPr>
        <p:spPr>
          <a:xfrm>
            <a:off x="5895697" y="2875551"/>
            <a:ext cx="2868400" cy="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19" name="Google Shape;1119;p22"/>
          <p:cNvSpPr txBox="1">
            <a:spLocks noGrp="1"/>
          </p:cNvSpPr>
          <p:nvPr>
            <p:ph type="subTitle" idx="8"/>
          </p:nvPr>
        </p:nvSpPr>
        <p:spPr>
          <a:xfrm>
            <a:off x="8363547" y="4755467"/>
            <a:ext cx="2868400" cy="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1914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23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122" name="Google Shape;1122;p23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123" name="Google Shape;1123;p23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124" name="Google Shape;1124;p2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5" name="Google Shape;1125;p2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6" name="Google Shape;1126;p2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27" name="Google Shape;1127;p2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28" name="Google Shape;1128;p23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129" name="Google Shape;1129;p2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0" name="Google Shape;1130;p2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1" name="Google Shape;1131;p2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2" name="Google Shape;1132;p23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133" name="Google Shape;1133;p23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134" name="Google Shape;1134;p23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5" name="Google Shape;1135;p23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6" name="Google Shape;1136;p23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37" name="Google Shape;1137;p23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138" name="Google Shape;1138;p23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139" name="Google Shape;1139;p23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140" name="Google Shape;1140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1" name="Google Shape;1141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2" name="Google Shape;1142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3" name="Google Shape;1143;p2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144" name="Google Shape;1144;p2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145" name="Google Shape;1145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6" name="Google Shape;1146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7" name="Google Shape;1147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8" name="Google Shape;1148;p2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149" name="Google Shape;1149;p2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150" name="Google Shape;1150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51" name="Google Shape;1151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52" name="Google Shape;1152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153" name="Google Shape;1153;p23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154" name="Google Shape;1154;p23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155" name="Google Shape;1155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56" name="Google Shape;1156;p2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157" name="Google Shape;1157;p23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158" name="Google Shape;1158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59" name="Google Shape;1159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60" name="Google Shape;1160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61" name="Google Shape;1161;p23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162" name="Google Shape;1162;p23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163" name="Google Shape;1163;p23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64" name="Google Shape;1164;p23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65" name="Google Shape;1165;p23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166" name="Google Shape;1166;p23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1167" name="Google Shape;1167;p23"/>
            <p:cNvGrpSpPr/>
            <p:nvPr/>
          </p:nvGrpSpPr>
          <p:grpSpPr>
            <a:xfrm>
              <a:off x="297807" y="4643609"/>
              <a:ext cx="8654773" cy="390763"/>
              <a:chOff x="297807" y="4643609"/>
              <a:chExt cx="8654773" cy="390763"/>
            </a:xfrm>
          </p:grpSpPr>
          <p:sp>
            <p:nvSpPr>
              <p:cNvPr id="1168" name="Google Shape;1168;p23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69" name="Google Shape;1169;p23"/>
              <p:cNvSpPr/>
              <p:nvPr/>
            </p:nvSpPr>
            <p:spPr>
              <a:xfrm>
                <a:off x="297807" y="4820393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170" name="Google Shape;1170;p23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1171" name="Google Shape;1171;p23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172" name="Google Shape;1172;p23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  <p:sp>
        <p:nvSpPr>
          <p:cNvPr id="1173" name="Google Shape;1173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74" name="Google Shape;1174;p23"/>
          <p:cNvSpPr txBox="1">
            <a:spLocks noGrp="1"/>
          </p:cNvSpPr>
          <p:nvPr>
            <p:ph type="subTitle" idx="1"/>
          </p:nvPr>
        </p:nvSpPr>
        <p:spPr>
          <a:xfrm>
            <a:off x="1478169" y="2996733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5" name="Google Shape;1175;p23"/>
          <p:cNvSpPr txBox="1">
            <a:spLocks noGrp="1"/>
          </p:cNvSpPr>
          <p:nvPr>
            <p:ph type="subTitle" idx="2"/>
          </p:nvPr>
        </p:nvSpPr>
        <p:spPr>
          <a:xfrm>
            <a:off x="4772000" y="2996733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6" name="Google Shape;1176;p23"/>
          <p:cNvSpPr txBox="1">
            <a:spLocks noGrp="1"/>
          </p:cNvSpPr>
          <p:nvPr>
            <p:ph type="subTitle" idx="3"/>
          </p:nvPr>
        </p:nvSpPr>
        <p:spPr>
          <a:xfrm>
            <a:off x="1478169" y="52914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7" name="Google Shape;1177;p23"/>
          <p:cNvSpPr txBox="1">
            <a:spLocks noGrp="1"/>
          </p:cNvSpPr>
          <p:nvPr>
            <p:ph type="subTitle" idx="4"/>
          </p:nvPr>
        </p:nvSpPr>
        <p:spPr>
          <a:xfrm>
            <a:off x="4772000" y="52914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8" name="Google Shape;1178;p23"/>
          <p:cNvSpPr txBox="1">
            <a:spLocks noGrp="1"/>
          </p:cNvSpPr>
          <p:nvPr>
            <p:ph type="subTitle" idx="5"/>
          </p:nvPr>
        </p:nvSpPr>
        <p:spPr>
          <a:xfrm>
            <a:off x="8065831" y="2996733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9" name="Google Shape;1179;p23"/>
          <p:cNvSpPr txBox="1">
            <a:spLocks noGrp="1"/>
          </p:cNvSpPr>
          <p:nvPr>
            <p:ph type="subTitle" idx="6"/>
          </p:nvPr>
        </p:nvSpPr>
        <p:spPr>
          <a:xfrm>
            <a:off x="8065831" y="52914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0" name="Google Shape;1180;p23"/>
          <p:cNvSpPr txBox="1">
            <a:spLocks noGrp="1"/>
          </p:cNvSpPr>
          <p:nvPr>
            <p:ph type="subTitle" idx="7"/>
          </p:nvPr>
        </p:nvSpPr>
        <p:spPr>
          <a:xfrm>
            <a:off x="1479369" y="2537533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81" name="Google Shape;1181;p23"/>
          <p:cNvSpPr txBox="1">
            <a:spLocks noGrp="1"/>
          </p:cNvSpPr>
          <p:nvPr>
            <p:ph type="subTitle" idx="8"/>
          </p:nvPr>
        </p:nvSpPr>
        <p:spPr>
          <a:xfrm>
            <a:off x="4773200" y="2537533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82" name="Google Shape;1182;p23"/>
          <p:cNvSpPr txBox="1">
            <a:spLocks noGrp="1"/>
          </p:cNvSpPr>
          <p:nvPr>
            <p:ph type="subTitle" idx="9"/>
          </p:nvPr>
        </p:nvSpPr>
        <p:spPr>
          <a:xfrm>
            <a:off x="8067031" y="2537533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83" name="Google Shape;1183;p23"/>
          <p:cNvSpPr txBox="1">
            <a:spLocks noGrp="1"/>
          </p:cNvSpPr>
          <p:nvPr>
            <p:ph type="subTitle" idx="13"/>
          </p:nvPr>
        </p:nvSpPr>
        <p:spPr>
          <a:xfrm>
            <a:off x="1479369" y="4832267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84" name="Google Shape;1184;p23"/>
          <p:cNvSpPr txBox="1">
            <a:spLocks noGrp="1"/>
          </p:cNvSpPr>
          <p:nvPr>
            <p:ph type="subTitle" idx="14"/>
          </p:nvPr>
        </p:nvSpPr>
        <p:spPr>
          <a:xfrm>
            <a:off x="4773200" y="4832267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85" name="Google Shape;1185;p23"/>
          <p:cNvSpPr txBox="1">
            <a:spLocks noGrp="1"/>
          </p:cNvSpPr>
          <p:nvPr>
            <p:ph type="subTitle" idx="15"/>
          </p:nvPr>
        </p:nvSpPr>
        <p:spPr>
          <a:xfrm>
            <a:off x="8067031" y="4832267"/>
            <a:ext cx="2645600" cy="6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Semi Condensed"/>
              <a:buNone/>
              <a:defRPr sz="32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5955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" name="Google Shape;1250;p25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251" name="Google Shape;1251;p25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252" name="Google Shape;1252;p25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253" name="Google Shape;1253;p2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4" name="Google Shape;1254;p2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5" name="Google Shape;1255;p2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6" name="Google Shape;1256;p2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57" name="Google Shape;1257;p25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258" name="Google Shape;1258;p2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59" name="Google Shape;1259;p2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60" name="Google Shape;1260;p2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61" name="Google Shape;1261;p25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62" name="Google Shape;1262;p25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263" name="Google Shape;1263;p25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64" name="Google Shape;1264;p25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65" name="Google Shape;1265;p25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266" name="Google Shape;1266;p25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267" name="Google Shape;1267;p25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268" name="Google Shape;1268;p25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269" name="Google Shape;1269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0" name="Google Shape;1270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1" name="Google Shape;1271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2" name="Google Shape;1272;p2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73" name="Google Shape;1273;p2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274" name="Google Shape;1274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5" name="Google Shape;1275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6" name="Google Shape;1276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77" name="Google Shape;1277;p2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78" name="Google Shape;1278;p2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279" name="Google Shape;1279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0" name="Google Shape;1280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1" name="Google Shape;1281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282" name="Google Shape;1282;p25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283" name="Google Shape;1283;p25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284" name="Google Shape;1284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5" name="Google Shape;1285;p2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86" name="Google Shape;1286;p25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287" name="Google Shape;1287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8" name="Google Shape;1288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89" name="Google Shape;1289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0" name="Google Shape;1290;p25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291" name="Google Shape;1291;p25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292" name="Google Shape;1292;p25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3" name="Google Shape;1293;p25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4" name="Google Shape;1294;p25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295" name="Google Shape;1295;p25"/>
          <p:cNvGrpSpPr/>
          <p:nvPr/>
        </p:nvGrpSpPr>
        <p:grpSpPr>
          <a:xfrm flipH="1">
            <a:off x="255225" y="222933"/>
            <a:ext cx="11936783" cy="6489563"/>
            <a:chOff x="-7" y="167200"/>
            <a:chExt cx="8952587" cy="4867172"/>
          </a:xfrm>
        </p:grpSpPr>
        <p:grpSp>
          <p:nvGrpSpPr>
            <p:cNvPr id="1296" name="Google Shape;1296;p25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1297" name="Google Shape;1297;p25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298" name="Google Shape;1298;p25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299" name="Google Shape;1299;p25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1300" name="Google Shape;1300;p25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301" name="Google Shape;1301;p25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  <p:sp>
        <p:nvSpPr>
          <p:cNvPr id="1302" name="Google Shape;1302;p25"/>
          <p:cNvSpPr txBox="1">
            <a:spLocks noGrp="1"/>
          </p:cNvSpPr>
          <p:nvPr>
            <p:ph type="title"/>
          </p:nvPr>
        </p:nvSpPr>
        <p:spPr>
          <a:xfrm>
            <a:off x="5310217" y="700167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3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3" name="Google Shape;1303;p25"/>
          <p:cNvSpPr txBox="1">
            <a:spLocks noGrp="1"/>
          </p:cNvSpPr>
          <p:nvPr>
            <p:ph type="subTitle" idx="1"/>
          </p:nvPr>
        </p:nvSpPr>
        <p:spPr>
          <a:xfrm>
            <a:off x="5310167" y="2351833"/>
            <a:ext cx="5930800" cy="1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4" name="Google Shape;1304;p25"/>
          <p:cNvSpPr txBox="1"/>
          <p:nvPr/>
        </p:nvSpPr>
        <p:spPr>
          <a:xfrm>
            <a:off x="5310233" y="4815933"/>
            <a:ext cx="59308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CREDITS: This presentation template was created by </a:t>
            </a:r>
            <a:r>
              <a:rPr lang="en" sz="1467" u="sng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, and includes icons by </a:t>
            </a:r>
            <a:r>
              <a:rPr lang="en" sz="1467" u="sng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, and infographics &amp; images by </a:t>
            </a:r>
            <a:r>
              <a:rPr lang="en" sz="1467" u="sng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 u="sng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endParaRPr sz="1467" u="sng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585478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6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239" name="Google Shape;239;p6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240" name="Google Shape;240;p6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241" name="Google Shape;241;p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2" name="Google Shape;242;p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3" name="Google Shape;243;p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4" name="Google Shape;244;p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45" name="Google Shape;245;p6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246" name="Google Shape;246;p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7" name="Google Shape;247;p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8" name="Google Shape;248;p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9" name="Google Shape;249;p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50" name="Google Shape;250;p6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251" name="Google Shape;251;p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2" name="Google Shape;252;p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3" name="Google Shape;253;p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54" name="Google Shape;254;p6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255" name="Google Shape;255;p6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256" name="Google Shape;256;p6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57" name="Google Shape;257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58" name="Google Shape;258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59" name="Google Shape;259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0" name="Google Shape;260;p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61" name="Google Shape;261;p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62" name="Google Shape;262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3" name="Google Shape;263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4" name="Google Shape;264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5" name="Google Shape;265;p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66" name="Google Shape;266;p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267" name="Google Shape;267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8" name="Google Shape;268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9" name="Google Shape;269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270" name="Google Shape;270;p6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271" name="Google Shape;271;p6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272" name="Google Shape;272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73" name="Google Shape;273;p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74" name="Google Shape;274;p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275" name="Google Shape;275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76" name="Google Shape;276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77" name="Google Shape;277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78" name="Google Shape;278;p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279" name="Google Shape;279;p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280" name="Google Shape;280;p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81" name="Google Shape;281;p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82" name="Google Shape;282;p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283" name="Google Shape;283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84" name="Google Shape;284;p6"/>
          <p:cNvGrpSpPr/>
          <p:nvPr/>
        </p:nvGrpSpPr>
        <p:grpSpPr>
          <a:xfrm>
            <a:off x="188855" y="123331"/>
            <a:ext cx="11770491" cy="6593451"/>
            <a:chOff x="141641" y="92498"/>
            <a:chExt cx="8827868" cy="4945088"/>
          </a:xfrm>
        </p:grpSpPr>
        <p:grpSp>
          <p:nvGrpSpPr>
            <p:cNvPr id="285" name="Google Shape;285;p6"/>
            <p:cNvGrpSpPr/>
            <p:nvPr/>
          </p:nvGrpSpPr>
          <p:grpSpPr>
            <a:xfrm>
              <a:off x="8918459" y="243592"/>
              <a:ext cx="51049" cy="774142"/>
              <a:chOff x="8211712" y="2037146"/>
              <a:chExt cx="34742" cy="52695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8211712" y="2037146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8211712" y="2116302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0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8211712" y="2195458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" name="Google Shape;289;p6"/>
              <p:cNvSpPr/>
              <p:nvPr/>
            </p:nvSpPr>
            <p:spPr>
              <a:xfrm>
                <a:off x="8211712" y="2274614"/>
                <a:ext cx="34742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52" extrusionOk="0">
                    <a:moveTo>
                      <a:pt x="1" y="1"/>
                    </a:moveTo>
                    <a:lnTo>
                      <a:pt x="1" y="552"/>
                    </a:lnTo>
                    <a:lnTo>
                      <a:pt x="352" y="552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" name="Google Shape;290;p6"/>
              <p:cNvSpPr/>
              <p:nvPr/>
            </p:nvSpPr>
            <p:spPr>
              <a:xfrm>
                <a:off x="8211712" y="2353770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8211712" y="2432927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8211712" y="2512083"/>
                <a:ext cx="34742" cy="5201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27" extrusionOk="0">
                    <a:moveTo>
                      <a:pt x="1" y="1"/>
                    </a:moveTo>
                    <a:lnTo>
                      <a:pt x="1" y="527"/>
                    </a:lnTo>
                    <a:lnTo>
                      <a:pt x="352" y="52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173907" y="4750539"/>
              <a:ext cx="291257" cy="287046"/>
              <a:chOff x="5456048" y="1794743"/>
              <a:chExt cx="178248" cy="175682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277" y="0"/>
                    </a:moveTo>
                    <a:lnTo>
                      <a:pt x="1" y="276"/>
                    </a:lnTo>
                    <a:lnTo>
                      <a:pt x="1530" y="1780"/>
                    </a:lnTo>
                    <a:lnTo>
                      <a:pt x="1805" y="1504"/>
                    </a:lnTo>
                    <a:lnTo>
                      <a:pt x="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456048" y="1794743"/>
                <a:ext cx="178248" cy="175682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780" extrusionOk="0">
                    <a:moveTo>
                      <a:pt x="1505" y="0"/>
                    </a:moveTo>
                    <a:lnTo>
                      <a:pt x="1" y="1504"/>
                    </a:lnTo>
                    <a:lnTo>
                      <a:pt x="302" y="1780"/>
                    </a:lnTo>
                    <a:lnTo>
                      <a:pt x="1805" y="276"/>
                    </a:lnTo>
                    <a:lnTo>
                      <a:pt x="15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96" name="Google Shape;296;p6"/>
            <p:cNvSpPr/>
            <p:nvPr/>
          </p:nvSpPr>
          <p:spPr>
            <a:xfrm rot="-123321">
              <a:off x="144300" y="113150"/>
              <a:ext cx="1018402" cy="166548"/>
            </a:xfrm>
            <a:custGeom>
              <a:avLst/>
              <a:gdLst/>
              <a:ahLst/>
              <a:cxnLst/>
              <a:rect l="l" t="t" r="r" b="b"/>
              <a:pathLst>
                <a:path w="6292" h="1029" extrusionOk="0">
                  <a:moveTo>
                    <a:pt x="126" y="1"/>
                  </a:moveTo>
                  <a:lnTo>
                    <a:pt x="0" y="126"/>
                  </a:lnTo>
                  <a:lnTo>
                    <a:pt x="502" y="702"/>
                  </a:lnTo>
                  <a:cubicBezTo>
                    <a:pt x="627" y="842"/>
                    <a:pt x="799" y="911"/>
                    <a:pt x="969" y="911"/>
                  </a:cubicBezTo>
                  <a:cubicBezTo>
                    <a:pt x="1106" y="911"/>
                    <a:pt x="1242" y="867"/>
                    <a:pt x="1354" y="778"/>
                  </a:cubicBezTo>
                  <a:lnTo>
                    <a:pt x="1830" y="351"/>
                  </a:lnTo>
                  <a:cubicBezTo>
                    <a:pt x="1905" y="276"/>
                    <a:pt x="2030" y="251"/>
                    <a:pt x="2131" y="251"/>
                  </a:cubicBezTo>
                  <a:cubicBezTo>
                    <a:pt x="2256" y="251"/>
                    <a:pt x="2356" y="301"/>
                    <a:pt x="2431" y="402"/>
                  </a:cubicBezTo>
                  <a:lnTo>
                    <a:pt x="2757" y="778"/>
                  </a:lnTo>
                  <a:cubicBezTo>
                    <a:pt x="2882" y="903"/>
                    <a:pt x="3033" y="978"/>
                    <a:pt x="3183" y="1003"/>
                  </a:cubicBezTo>
                  <a:cubicBezTo>
                    <a:pt x="3359" y="1003"/>
                    <a:pt x="3509" y="953"/>
                    <a:pt x="3634" y="828"/>
                  </a:cubicBezTo>
                  <a:lnTo>
                    <a:pt x="4035" y="477"/>
                  </a:lnTo>
                  <a:cubicBezTo>
                    <a:pt x="4136" y="402"/>
                    <a:pt x="4236" y="351"/>
                    <a:pt x="4361" y="351"/>
                  </a:cubicBezTo>
                  <a:cubicBezTo>
                    <a:pt x="4487" y="377"/>
                    <a:pt x="4587" y="427"/>
                    <a:pt x="4662" y="527"/>
                  </a:cubicBezTo>
                  <a:lnTo>
                    <a:pt x="4862" y="778"/>
                  </a:lnTo>
                  <a:cubicBezTo>
                    <a:pt x="4963" y="928"/>
                    <a:pt x="5138" y="1003"/>
                    <a:pt x="5314" y="1028"/>
                  </a:cubicBezTo>
                  <a:cubicBezTo>
                    <a:pt x="5489" y="1028"/>
                    <a:pt x="5664" y="953"/>
                    <a:pt x="5790" y="828"/>
                  </a:cubicBezTo>
                  <a:lnTo>
                    <a:pt x="6291" y="301"/>
                  </a:lnTo>
                  <a:lnTo>
                    <a:pt x="6141" y="176"/>
                  </a:lnTo>
                  <a:lnTo>
                    <a:pt x="5639" y="702"/>
                  </a:lnTo>
                  <a:cubicBezTo>
                    <a:pt x="5564" y="803"/>
                    <a:pt x="5439" y="828"/>
                    <a:pt x="5314" y="828"/>
                  </a:cubicBezTo>
                  <a:cubicBezTo>
                    <a:pt x="5188" y="828"/>
                    <a:pt x="5088" y="778"/>
                    <a:pt x="5013" y="677"/>
                  </a:cubicBezTo>
                  <a:lnTo>
                    <a:pt x="4787" y="402"/>
                  </a:lnTo>
                  <a:cubicBezTo>
                    <a:pt x="4687" y="276"/>
                    <a:pt x="4537" y="201"/>
                    <a:pt x="4361" y="176"/>
                  </a:cubicBezTo>
                  <a:cubicBezTo>
                    <a:pt x="4211" y="176"/>
                    <a:pt x="4035" y="226"/>
                    <a:pt x="3910" y="326"/>
                  </a:cubicBezTo>
                  <a:lnTo>
                    <a:pt x="3509" y="702"/>
                  </a:lnTo>
                  <a:cubicBezTo>
                    <a:pt x="3427" y="764"/>
                    <a:pt x="3344" y="809"/>
                    <a:pt x="3262" y="809"/>
                  </a:cubicBezTo>
                  <a:cubicBezTo>
                    <a:pt x="3244" y="809"/>
                    <a:pt x="3226" y="807"/>
                    <a:pt x="3208" y="803"/>
                  </a:cubicBezTo>
                  <a:cubicBezTo>
                    <a:pt x="3083" y="803"/>
                    <a:pt x="2983" y="752"/>
                    <a:pt x="2908" y="677"/>
                  </a:cubicBezTo>
                  <a:lnTo>
                    <a:pt x="2557" y="276"/>
                  </a:lnTo>
                  <a:cubicBezTo>
                    <a:pt x="2456" y="151"/>
                    <a:pt x="2306" y="76"/>
                    <a:pt x="2156" y="76"/>
                  </a:cubicBezTo>
                  <a:cubicBezTo>
                    <a:pt x="2126" y="72"/>
                    <a:pt x="2098" y="69"/>
                    <a:pt x="2070" y="69"/>
                  </a:cubicBezTo>
                  <a:cubicBezTo>
                    <a:pt x="1931" y="69"/>
                    <a:pt x="1809" y="122"/>
                    <a:pt x="1705" y="226"/>
                  </a:cubicBezTo>
                  <a:lnTo>
                    <a:pt x="1228" y="627"/>
                  </a:lnTo>
                  <a:cubicBezTo>
                    <a:pt x="1151" y="694"/>
                    <a:pt x="1058" y="726"/>
                    <a:pt x="966" y="726"/>
                  </a:cubicBezTo>
                  <a:cubicBezTo>
                    <a:pt x="851" y="726"/>
                    <a:pt x="736" y="675"/>
                    <a:pt x="652" y="577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8639763" y="92498"/>
              <a:ext cx="207956" cy="207857"/>
            </a:xfrm>
            <a:custGeom>
              <a:avLst/>
              <a:gdLst/>
              <a:ahLst/>
              <a:cxnLst/>
              <a:rect l="l" t="t" r="r" b="b"/>
              <a:pathLst>
                <a:path w="2107" h="2106" extrusionOk="0">
                  <a:moveTo>
                    <a:pt x="1053" y="426"/>
                  </a:moveTo>
                  <a:cubicBezTo>
                    <a:pt x="1404" y="426"/>
                    <a:pt x="1680" y="702"/>
                    <a:pt x="1680" y="1053"/>
                  </a:cubicBezTo>
                  <a:cubicBezTo>
                    <a:pt x="1680" y="1404"/>
                    <a:pt x="1404" y="1704"/>
                    <a:pt x="1053" y="1704"/>
                  </a:cubicBezTo>
                  <a:cubicBezTo>
                    <a:pt x="703" y="1704"/>
                    <a:pt x="427" y="1404"/>
                    <a:pt x="427" y="1053"/>
                  </a:cubicBezTo>
                  <a:cubicBezTo>
                    <a:pt x="427" y="702"/>
                    <a:pt x="703" y="426"/>
                    <a:pt x="1053" y="426"/>
                  </a:cubicBezTo>
                  <a:close/>
                  <a:moveTo>
                    <a:pt x="1053" y="0"/>
                  </a:moveTo>
                  <a:cubicBezTo>
                    <a:pt x="477" y="0"/>
                    <a:pt x="1" y="476"/>
                    <a:pt x="1" y="1053"/>
                  </a:cubicBezTo>
                  <a:cubicBezTo>
                    <a:pt x="1" y="1629"/>
                    <a:pt x="477" y="2105"/>
                    <a:pt x="1053" y="2105"/>
                  </a:cubicBezTo>
                  <a:cubicBezTo>
                    <a:pt x="1630" y="2105"/>
                    <a:pt x="2106" y="1629"/>
                    <a:pt x="2106" y="1053"/>
                  </a:cubicBezTo>
                  <a:cubicBezTo>
                    <a:pt x="2106" y="476"/>
                    <a:pt x="1630" y="0"/>
                    <a:pt x="1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704409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6" name="Google Shape;1306;p26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307" name="Google Shape;1307;p26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308" name="Google Shape;1308;p26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09" name="Google Shape;1309;p2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0" name="Google Shape;1310;p2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1" name="Google Shape;1311;p2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2" name="Google Shape;1312;p2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13" name="Google Shape;1313;p26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14" name="Google Shape;1314;p2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5" name="Google Shape;1315;p2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6" name="Google Shape;1316;p2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17" name="Google Shape;1317;p26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18" name="Google Shape;1318;p26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319" name="Google Shape;1319;p26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20" name="Google Shape;1320;p26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21" name="Google Shape;1321;p26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22" name="Google Shape;1322;p26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323" name="Google Shape;1323;p26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324" name="Google Shape;1324;p26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25" name="Google Shape;1325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26" name="Google Shape;1326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27" name="Google Shape;1327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28" name="Google Shape;1328;p2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29" name="Google Shape;1329;p2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30" name="Google Shape;1330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1" name="Google Shape;1331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2" name="Google Shape;1332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3" name="Google Shape;1333;p2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34" name="Google Shape;1334;p2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335" name="Google Shape;1335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6" name="Google Shape;1336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37" name="Google Shape;1337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338" name="Google Shape;1338;p26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339" name="Google Shape;1339;p26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340" name="Google Shape;1340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1" name="Google Shape;1341;p2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42" name="Google Shape;1342;p26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43" name="Google Shape;1343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4" name="Google Shape;1344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5" name="Google Shape;1345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6" name="Google Shape;1346;p26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47" name="Google Shape;1347;p26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348" name="Google Shape;1348;p26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49" name="Google Shape;1349;p26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50" name="Google Shape;1350;p26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</p:spTree>
    <p:extLst>
      <p:ext uri="{BB962C8B-B14F-4D97-AF65-F5344CB8AC3E}">
        <p14:creationId xmlns:p14="http://schemas.microsoft.com/office/powerpoint/2010/main" val="2364312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2" name="Google Shape;1352;p27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1353" name="Google Shape;1353;p27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1354" name="Google Shape;1354;p27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55" name="Google Shape;1355;p2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6" name="Google Shape;1356;p2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7" name="Google Shape;1357;p2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58" name="Google Shape;1358;p2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59" name="Google Shape;1359;p27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1360" name="Google Shape;1360;p2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1" name="Google Shape;1361;p2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2" name="Google Shape;1362;p2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3" name="Google Shape;1363;p2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364" name="Google Shape;1364;p27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1365" name="Google Shape;1365;p2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6" name="Google Shape;1366;p2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67" name="Google Shape;1367;p2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368" name="Google Shape;1368;p27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1369" name="Google Shape;1369;p27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1370" name="Google Shape;1370;p27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71" name="Google Shape;1371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2" name="Google Shape;1372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3" name="Google Shape;1373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4" name="Google Shape;1374;p2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75" name="Google Shape;1375;p2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76" name="Google Shape;1376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7" name="Google Shape;1377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8" name="Google Shape;1378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79" name="Google Shape;1379;p2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80" name="Google Shape;1380;p2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381" name="Google Shape;1381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82" name="Google Shape;1382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83" name="Google Shape;1383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1384" name="Google Shape;1384;p27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1385" name="Google Shape;1385;p27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1386" name="Google Shape;1386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87" name="Google Shape;1387;p2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88" name="Google Shape;1388;p2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1389" name="Google Shape;1389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0" name="Google Shape;1390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1" name="Google Shape;1391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2" name="Google Shape;1392;p2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393" name="Google Shape;1393;p2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1394" name="Google Shape;1394;p2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5" name="Google Shape;1395;p2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96" name="Google Shape;1396;p2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397" name="Google Shape;1397;p27"/>
          <p:cNvGrpSpPr/>
          <p:nvPr/>
        </p:nvGrpSpPr>
        <p:grpSpPr>
          <a:xfrm flipH="1">
            <a:off x="255225" y="222933"/>
            <a:ext cx="11936783" cy="6489563"/>
            <a:chOff x="-7" y="167200"/>
            <a:chExt cx="8952587" cy="4867172"/>
          </a:xfrm>
        </p:grpSpPr>
        <p:grpSp>
          <p:nvGrpSpPr>
            <p:cNvPr id="1398" name="Google Shape;1398;p27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1399" name="Google Shape;1399;p27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400" name="Google Shape;1400;p27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  <p:grpSp>
          <p:nvGrpSpPr>
            <p:cNvPr id="1401" name="Google Shape;1401;p27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1402" name="Google Shape;1402;p27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  <p:sp>
            <p:nvSpPr>
              <p:cNvPr id="1403" name="Google Shape;1403;p27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7"/>
              </a:p>
            </p:txBody>
          </p:sp>
        </p:grpSp>
      </p:grpSp>
      <p:sp>
        <p:nvSpPr>
          <p:cNvPr id="1404" name="Google Shape;1404;p27"/>
          <p:cNvSpPr/>
          <p:nvPr/>
        </p:nvSpPr>
        <p:spPr>
          <a:xfrm>
            <a:off x="11515300" y="6292967"/>
            <a:ext cx="503200" cy="503200"/>
          </a:xfrm>
          <a:prstGeom prst="mathMultiply">
            <a:avLst>
              <a:gd name="adj1" fmla="val 1627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405" name="Google Shape;1405;p27"/>
          <p:cNvSpPr/>
          <p:nvPr/>
        </p:nvSpPr>
        <p:spPr>
          <a:xfrm>
            <a:off x="189133" y="600633"/>
            <a:ext cx="503200" cy="503200"/>
          </a:xfrm>
          <a:prstGeom prst="mathMultiply">
            <a:avLst>
              <a:gd name="adj1" fmla="val 1627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2769873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7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300" name="Google Shape;300;p7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301" name="Google Shape;301;p7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302" name="Google Shape;302;p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3" name="Google Shape;303;p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4" name="Google Shape;304;p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5" name="Google Shape;305;p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06" name="Google Shape;306;p7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307" name="Google Shape;307;p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8" name="Google Shape;308;p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9" name="Google Shape;309;p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0" name="Google Shape;310;p7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11" name="Google Shape;311;p7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312" name="Google Shape;312;p7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3" name="Google Shape;313;p7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7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15" name="Google Shape;315;p7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316" name="Google Shape;316;p7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317" name="Google Shape;317;p7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18" name="Google Shape;318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19" name="Google Shape;319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0" name="Google Shape;320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1" name="Google Shape;321;p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22" name="Google Shape;322;p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23" name="Google Shape;323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4" name="Google Shape;324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5" name="Google Shape;325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6" name="Google Shape;326;p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27" name="Google Shape;327;p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28" name="Google Shape;328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9" name="Google Shape;329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0" name="Google Shape;330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331" name="Google Shape;331;p7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332" name="Google Shape;332;p7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333" name="Google Shape;333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4" name="Google Shape;334;p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35" name="Google Shape;335;p7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36" name="Google Shape;336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7" name="Google Shape;337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8" name="Google Shape;338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39" name="Google Shape;339;p7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40" name="Google Shape;340;p7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41" name="Google Shape;341;p7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42" name="Google Shape;342;p7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43" name="Google Shape;343;p7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sp>
        <p:nvSpPr>
          <p:cNvPr id="344" name="Google Shape;344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5" name="Google Shape;345;p7"/>
          <p:cNvSpPr txBox="1">
            <a:spLocks noGrp="1"/>
          </p:cNvSpPr>
          <p:nvPr>
            <p:ph type="subTitle" idx="1"/>
          </p:nvPr>
        </p:nvSpPr>
        <p:spPr>
          <a:xfrm>
            <a:off x="960000" y="2267067"/>
            <a:ext cx="5222400" cy="3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46" name="Google Shape;346;p7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347" name="Google Shape;347;p7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348" name="Google Shape;348;p7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50" name="Google Shape;350;p7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351" name="Google Shape;351;p7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95064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8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355" name="Google Shape;355;p8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356" name="Google Shape;356;p8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357" name="Google Shape;357;p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8" name="Google Shape;358;p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9" name="Google Shape;359;p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0" name="Google Shape;360;p8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61" name="Google Shape;361;p8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362" name="Google Shape;362;p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3" name="Google Shape;363;p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4" name="Google Shape;364;p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5" name="Google Shape;365;p8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66" name="Google Shape;366;p8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367" name="Google Shape;367;p8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8" name="Google Shape;368;p8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9" name="Google Shape;369;p8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70" name="Google Shape;370;p8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371" name="Google Shape;371;p8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372" name="Google Shape;372;p8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73" name="Google Shape;373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74" name="Google Shape;374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75" name="Google Shape;375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76" name="Google Shape;376;p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77" name="Google Shape;377;p8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78" name="Google Shape;378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79" name="Google Shape;379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0" name="Google Shape;380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1" name="Google Shape;381;p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82" name="Google Shape;382;p8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83" name="Google Shape;383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4" name="Google Shape;384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5" name="Google Shape;385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386" name="Google Shape;386;p8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387" name="Google Shape;387;p8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388" name="Google Shape;388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89" name="Google Shape;389;p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90" name="Google Shape;390;p8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391" name="Google Shape;391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2" name="Google Shape;392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3" name="Google Shape;393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4" name="Google Shape;394;p8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395" name="Google Shape;395;p8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396" name="Google Shape;396;p8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7" name="Google Shape;397;p8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8" name="Google Shape;398;p8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399" name="Google Shape;399;p8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400" name="Google Shape;400;p8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03" name="Google Shape;403;p8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404" name="Google Shape;404;p8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5" name="Google Shape;405;p8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06" name="Google Shape;406;p8"/>
          <p:cNvSpPr txBox="1">
            <a:spLocks noGrp="1"/>
          </p:cNvSpPr>
          <p:nvPr>
            <p:ph type="title"/>
          </p:nvPr>
        </p:nvSpPr>
        <p:spPr>
          <a:xfrm>
            <a:off x="1994200" y="1343900"/>
            <a:ext cx="8203600" cy="13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30967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8" name="Google Shape;408;p9"/>
          <p:cNvGrpSpPr/>
          <p:nvPr/>
        </p:nvGrpSpPr>
        <p:grpSpPr>
          <a:xfrm flipH="1">
            <a:off x="0" y="-215799"/>
            <a:ext cx="12192000" cy="7289597"/>
            <a:chOff x="0" y="-171451"/>
            <a:chExt cx="9144000" cy="5467198"/>
          </a:xfrm>
        </p:grpSpPr>
        <p:grpSp>
          <p:nvGrpSpPr>
            <p:cNvPr id="409" name="Google Shape;409;p9"/>
            <p:cNvGrpSpPr/>
            <p:nvPr/>
          </p:nvGrpSpPr>
          <p:grpSpPr>
            <a:xfrm>
              <a:off x="0" y="135850"/>
              <a:ext cx="9144000" cy="4654700"/>
              <a:chOff x="12075" y="212050"/>
              <a:chExt cx="9144000" cy="4654700"/>
            </a:xfrm>
          </p:grpSpPr>
          <p:grpSp>
            <p:nvGrpSpPr>
              <p:cNvPr id="410" name="Google Shape;410;p9"/>
              <p:cNvGrpSpPr/>
              <p:nvPr/>
            </p:nvGrpSpPr>
            <p:grpSpPr>
              <a:xfrm>
                <a:off x="12075" y="212050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411" name="Google Shape;411;p9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2" name="Google Shape;412;p9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3" name="Google Shape;413;p9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4" name="Google Shape;414;p9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15" name="Google Shape;415;p9"/>
              <p:cNvGrpSpPr/>
              <p:nvPr/>
            </p:nvGrpSpPr>
            <p:grpSpPr>
              <a:xfrm>
                <a:off x="12075" y="2073925"/>
                <a:ext cx="9144000" cy="1396425"/>
                <a:chOff x="12075" y="212050"/>
                <a:chExt cx="9144000" cy="1396425"/>
              </a:xfrm>
            </p:grpSpPr>
            <p:cxnSp>
              <p:nvCxnSpPr>
                <p:cNvPr id="416" name="Google Shape;416;p9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7" name="Google Shape;417;p9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8" name="Google Shape;418;p9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9" name="Google Shape;419;p9"/>
                <p:cNvCxnSpPr/>
                <p:nvPr/>
              </p:nvCxnSpPr>
              <p:spPr>
                <a:xfrm>
                  <a:off x="12075" y="160847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20" name="Google Shape;420;p9"/>
              <p:cNvGrpSpPr/>
              <p:nvPr/>
            </p:nvGrpSpPr>
            <p:grpSpPr>
              <a:xfrm>
                <a:off x="12075" y="3935800"/>
                <a:ext cx="9144000" cy="930950"/>
                <a:chOff x="12075" y="212050"/>
                <a:chExt cx="9144000" cy="930950"/>
              </a:xfrm>
            </p:grpSpPr>
            <p:cxnSp>
              <p:nvCxnSpPr>
                <p:cNvPr id="421" name="Google Shape;421;p9"/>
                <p:cNvCxnSpPr/>
                <p:nvPr/>
              </p:nvCxnSpPr>
              <p:spPr>
                <a:xfrm>
                  <a:off x="12075" y="21205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2" name="Google Shape;422;p9"/>
                <p:cNvCxnSpPr/>
                <p:nvPr/>
              </p:nvCxnSpPr>
              <p:spPr>
                <a:xfrm>
                  <a:off x="12075" y="677525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3" name="Google Shape;423;p9"/>
                <p:cNvCxnSpPr/>
                <p:nvPr/>
              </p:nvCxnSpPr>
              <p:spPr>
                <a:xfrm>
                  <a:off x="12075" y="1143000"/>
                  <a:ext cx="914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24" name="Google Shape;424;p9"/>
            <p:cNvGrpSpPr/>
            <p:nvPr/>
          </p:nvGrpSpPr>
          <p:grpSpPr>
            <a:xfrm>
              <a:off x="213575" y="-171451"/>
              <a:ext cx="8855100" cy="5467198"/>
              <a:chOff x="213575" y="-171451"/>
              <a:chExt cx="8855100" cy="5467198"/>
            </a:xfrm>
          </p:grpSpPr>
          <p:grpSp>
            <p:nvGrpSpPr>
              <p:cNvPr id="425" name="Google Shape;425;p9"/>
              <p:cNvGrpSpPr/>
              <p:nvPr/>
            </p:nvGrpSpPr>
            <p:grpSpPr>
              <a:xfrm rot="5400000">
                <a:off x="-192674" y="234798"/>
                <a:ext cx="5467198" cy="4654700"/>
                <a:chOff x="12075" y="444775"/>
                <a:chExt cx="9144000" cy="4654700"/>
              </a:xfrm>
            </p:grpSpPr>
            <p:grpSp>
              <p:nvGrpSpPr>
                <p:cNvPr id="426" name="Google Shape;426;p9"/>
                <p:cNvGrpSpPr/>
                <p:nvPr/>
              </p:nvGrpSpPr>
              <p:grpSpPr>
                <a:xfrm>
                  <a:off x="12075" y="444775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427" name="Google Shape;427;p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28" name="Google Shape;428;p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29" name="Google Shape;429;p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30" name="Google Shape;430;p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31" name="Google Shape;431;p9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432" name="Google Shape;432;p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33" name="Google Shape;433;p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34" name="Google Shape;434;p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35" name="Google Shape;435;p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36" name="Google Shape;436;p9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437" name="Google Shape;437;p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38" name="Google Shape;438;p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39" name="Google Shape;439;p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440" name="Google Shape;440;p9"/>
              <p:cNvGrpSpPr/>
              <p:nvPr/>
            </p:nvGrpSpPr>
            <p:grpSpPr>
              <a:xfrm rot="5400000">
                <a:off x="4473201" y="700273"/>
                <a:ext cx="5467198" cy="3723750"/>
                <a:chOff x="12075" y="1375725"/>
                <a:chExt cx="9144000" cy="3723750"/>
              </a:xfrm>
            </p:grpSpPr>
            <p:grpSp>
              <p:nvGrpSpPr>
                <p:cNvPr id="441" name="Google Shape;441;p9"/>
                <p:cNvGrpSpPr/>
                <p:nvPr/>
              </p:nvGrpSpPr>
              <p:grpSpPr>
                <a:xfrm>
                  <a:off x="12075" y="1375725"/>
                  <a:ext cx="9144000" cy="465475"/>
                  <a:chOff x="12075" y="1375725"/>
                  <a:chExt cx="9144000" cy="465475"/>
                </a:xfrm>
              </p:grpSpPr>
              <p:cxnSp>
                <p:nvCxnSpPr>
                  <p:cNvPr id="442" name="Google Shape;442;p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43" name="Google Shape;443;p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44" name="Google Shape;444;p9"/>
                <p:cNvGrpSpPr/>
                <p:nvPr/>
              </p:nvGrpSpPr>
              <p:grpSpPr>
                <a:xfrm>
                  <a:off x="12075" y="2306650"/>
                  <a:ext cx="9144000" cy="1396425"/>
                  <a:chOff x="12075" y="444775"/>
                  <a:chExt cx="9144000" cy="1396425"/>
                </a:xfrm>
              </p:grpSpPr>
              <p:cxnSp>
                <p:nvCxnSpPr>
                  <p:cNvPr id="445" name="Google Shape;445;p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46" name="Google Shape;446;p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47" name="Google Shape;447;p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48" name="Google Shape;448;p9"/>
                  <p:cNvCxnSpPr/>
                  <p:nvPr/>
                </p:nvCxnSpPr>
                <p:spPr>
                  <a:xfrm>
                    <a:off x="12075" y="184120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449" name="Google Shape;449;p9"/>
                <p:cNvGrpSpPr/>
                <p:nvPr/>
              </p:nvGrpSpPr>
              <p:grpSpPr>
                <a:xfrm>
                  <a:off x="12075" y="4168525"/>
                  <a:ext cx="9144000" cy="930950"/>
                  <a:chOff x="12075" y="444775"/>
                  <a:chExt cx="9144000" cy="930950"/>
                </a:xfrm>
              </p:grpSpPr>
              <p:cxnSp>
                <p:nvCxnSpPr>
                  <p:cNvPr id="450" name="Google Shape;450;p9"/>
                  <p:cNvCxnSpPr/>
                  <p:nvPr/>
                </p:nvCxnSpPr>
                <p:spPr>
                  <a:xfrm>
                    <a:off x="12075" y="44477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51" name="Google Shape;451;p9"/>
                  <p:cNvCxnSpPr/>
                  <p:nvPr/>
                </p:nvCxnSpPr>
                <p:spPr>
                  <a:xfrm>
                    <a:off x="12075" y="910250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52" name="Google Shape;452;p9"/>
                  <p:cNvCxnSpPr/>
                  <p:nvPr/>
                </p:nvCxnSpPr>
                <p:spPr>
                  <a:xfrm>
                    <a:off x="12075" y="1375725"/>
                    <a:ext cx="9144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accent4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453" name="Google Shape;453;p9"/>
          <p:cNvGrpSpPr/>
          <p:nvPr/>
        </p:nvGrpSpPr>
        <p:grpSpPr>
          <a:xfrm>
            <a:off x="-9" y="222933"/>
            <a:ext cx="11936783" cy="6489563"/>
            <a:chOff x="-7" y="167200"/>
            <a:chExt cx="8952587" cy="4867172"/>
          </a:xfrm>
        </p:grpSpPr>
        <p:grpSp>
          <p:nvGrpSpPr>
            <p:cNvPr id="454" name="Google Shape;454;p9"/>
            <p:cNvGrpSpPr/>
            <p:nvPr/>
          </p:nvGrpSpPr>
          <p:grpSpPr>
            <a:xfrm>
              <a:off x="-7" y="167200"/>
              <a:ext cx="1266969" cy="226225"/>
              <a:chOff x="-7" y="167200"/>
              <a:chExt cx="1266969" cy="226225"/>
            </a:xfrm>
          </p:grpSpPr>
          <p:sp>
            <p:nvSpPr>
              <p:cNvPr id="455" name="Google Shape;455;p9"/>
              <p:cNvSpPr/>
              <p:nvPr/>
            </p:nvSpPr>
            <p:spPr>
              <a:xfrm>
                <a:off x="-7" y="167200"/>
                <a:ext cx="1266969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251" extrusionOk="0">
                    <a:moveTo>
                      <a:pt x="1" y="0"/>
                    </a:moveTo>
                    <a:lnTo>
                      <a:pt x="1" y="251"/>
                    </a:lnTo>
                    <a:lnTo>
                      <a:pt x="6317" y="251"/>
                    </a:lnTo>
                    <a:lnTo>
                      <a:pt x="63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" name="Google Shape;456;p9"/>
              <p:cNvSpPr/>
              <p:nvPr/>
            </p:nvSpPr>
            <p:spPr>
              <a:xfrm>
                <a:off x="0" y="338072"/>
                <a:ext cx="698969" cy="55352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76" extrusionOk="0">
                    <a:moveTo>
                      <a:pt x="1" y="0"/>
                    </a:moveTo>
                    <a:lnTo>
                      <a:pt x="1" y="276"/>
                    </a:lnTo>
                    <a:lnTo>
                      <a:pt x="3485" y="276"/>
                    </a:lnTo>
                    <a:lnTo>
                      <a:pt x="34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57" name="Google Shape;457;p9"/>
            <p:cNvGrpSpPr/>
            <p:nvPr/>
          </p:nvGrpSpPr>
          <p:grpSpPr>
            <a:xfrm>
              <a:off x="7519182" y="4467918"/>
              <a:ext cx="1433398" cy="566454"/>
              <a:chOff x="7519182" y="4467918"/>
              <a:chExt cx="1433398" cy="566454"/>
            </a:xfrm>
          </p:grpSpPr>
          <p:sp>
            <p:nvSpPr>
              <p:cNvPr id="458" name="Google Shape;458;p9"/>
              <p:cNvSpPr/>
              <p:nvPr/>
            </p:nvSpPr>
            <p:spPr>
              <a:xfrm>
                <a:off x="8561631" y="4643609"/>
                <a:ext cx="390949" cy="390763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2106" extrusionOk="0">
                    <a:moveTo>
                      <a:pt x="1053" y="426"/>
                    </a:moveTo>
                    <a:cubicBezTo>
                      <a:pt x="1404" y="426"/>
                      <a:pt x="1680" y="702"/>
                      <a:pt x="1680" y="1053"/>
                    </a:cubicBezTo>
                    <a:cubicBezTo>
                      <a:pt x="1680" y="1404"/>
                      <a:pt x="1404" y="1704"/>
                      <a:pt x="1053" y="1704"/>
                    </a:cubicBezTo>
                    <a:cubicBezTo>
                      <a:pt x="703" y="1704"/>
                      <a:pt x="427" y="1404"/>
                      <a:pt x="427" y="1053"/>
                    </a:cubicBezTo>
                    <a:cubicBezTo>
                      <a:pt x="427" y="702"/>
                      <a:pt x="703" y="426"/>
                      <a:pt x="1053" y="426"/>
                    </a:cubicBezTo>
                    <a:close/>
                    <a:moveTo>
                      <a:pt x="1053" y="0"/>
                    </a:moveTo>
                    <a:cubicBezTo>
                      <a:pt x="477" y="0"/>
                      <a:pt x="1" y="476"/>
                      <a:pt x="1" y="1053"/>
                    </a:cubicBezTo>
                    <a:cubicBezTo>
                      <a:pt x="1" y="1629"/>
                      <a:pt x="477" y="2105"/>
                      <a:pt x="1053" y="2105"/>
                    </a:cubicBezTo>
                    <a:cubicBezTo>
                      <a:pt x="1630" y="2105"/>
                      <a:pt x="2106" y="1629"/>
                      <a:pt x="2106" y="1053"/>
                    </a:cubicBezTo>
                    <a:cubicBezTo>
                      <a:pt x="2106" y="476"/>
                      <a:pt x="1630" y="0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" name="Google Shape;459;p9"/>
              <p:cNvSpPr/>
              <p:nvPr/>
            </p:nvSpPr>
            <p:spPr>
              <a:xfrm>
                <a:off x="7519182" y="4467918"/>
                <a:ext cx="1074296" cy="175676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1029" extrusionOk="0">
                    <a:moveTo>
                      <a:pt x="126" y="1"/>
                    </a:moveTo>
                    <a:lnTo>
                      <a:pt x="0" y="126"/>
                    </a:lnTo>
                    <a:lnTo>
                      <a:pt x="502" y="702"/>
                    </a:lnTo>
                    <a:cubicBezTo>
                      <a:pt x="627" y="842"/>
                      <a:pt x="799" y="911"/>
                      <a:pt x="969" y="911"/>
                    </a:cubicBezTo>
                    <a:cubicBezTo>
                      <a:pt x="1106" y="911"/>
                      <a:pt x="1242" y="867"/>
                      <a:pt x="1354" y="778"/>
                    </a:cubicBezTo>
                    <a:lnTo>
                      <a:pt x="1830" y="351"/>
                    </a:lnTo>
                    <a:cubicBezTo>
                      <a:pt x="1905" y="276"/>
                      <a:pt x="2030" y="251"/>
                      <a:pt x="2131" y="251"/>
                    </a:cubicBezTo>
                    <a:cubicBezTo>
                      <a:pt x="2256" y="251"/>
                      <a:pt x="2356" y="301"/>
                      <a:pt x="2431" y="402"/>
                    </a:cubicBezTo>
                    <a:lnTo>
                      <a:pt x="2757" y="778"/>
                    </a:lnTo>
                    <a:cubicBezTo>
                      <a:pt x="2882" y="903"/>
                      <a:pt x="3033" y="978"/>
                      <a:pt x="3183" y="1003"/>
                    </a:cubicBezTo>
                    <a:cubicBezTo>
                      <a:pt x="3359" y="1003"/>
                      <a:pt x="3509" y="953"/>
                      <a:pt x="3634" y="828"/>
                    </a:cubicBezTo>
                    <a:lnTo>
                      <a:pt x="4035" y="477"/>
                    </a:lnTo>
                    <a:cubicBezTo>
                      <a:pt x="4136" y="402"/>
                      <a:pt x="4236" y="351"/>
                      <a:pt x="4361" y="351"/>
                    </a:cubicBezTo>
                    <a:cubicBezTo>
                      <a:pt x="4487" y="377"/>
                      <a:pt x="4587" y="427"/>
                      <a:pt x="4662" y="527"/>
                    </a:cubicBezTo>
                    <a:lnTo>
                      <a:pt x="4862" y="778"/>
                    </a:lnTo>
                    <a:cubicBezTo>
                      <a:pt x="4963" y="928"/>
                      <a:pt x="5138" y="1003"/>
                      <a:pt x="5314" y="1028"/>
                    </a:cubicBezTo>
                    <a:cubicBezTo>
                      <a:pt x="5489" y="1028"/>
                      <a:pt x="5664" y="953"/>
                      <a:pt x="5790" y="828"/>
                    </a:cubicBezTo>
                    <a:lnTo>
                      <a:pt x="6291" y="301"/>
                    </a:lnTo>
                    <a:lnTo>
                      <a:pt x="6141" y="176"/>
                    </a:lnTo>
                    <a:lnTo>
                      <a:pt x="5639" y="702"/>
                    </a:lnTo>
                    <a:cubicBezTo>
                      <a:pt x="5564" y="803"/>
                      <a:pt x="5439" y="828"/>
                      <a:pt x="5314" y="828"/>
                    </a:cubicBezTo>
                    <a:cubicBezTo>
                      <a:pt x="5188" y="828"/>
                      <a:pt x="5088" y="778"/>
                      <a:pt x="5013" y="677"/>
                    </a:cubicBezTo>
                    <a:lnTo>
                      <a:pt x="4787" y="402"/>
                    </a:lnTo>
                    <a:cubicBezTo>
                      <a:pt x="4687" y="276"/>
                      <a:pt x="4537" y="201"/>
                      <a:pt x="4361" y="176"/>
                    </a:cubicBezTo>
                    <a:cubicBezTo>
                      <a:pt x="4211" y="176"/>
                      <a:pt x="4035" y="226"/>
                      <a:pt x="3910" y="326"/>
                    </a:cubicBezTo>
                    <a:lnTo>
                      <a:pt x="3509" y="702"/>
                    </a:lnTo>
                    <a:cubicBezTo>
                      <a:pt x="3427" y="764"/>
                      <a:pt x="3344" y="809"/>
                      <a:pt x="3262" y="809"/>
                    </a:cubicBezTo>
                    <a:cubicBezTo>
                      <a:pt x="3244" y="809"/>
                      <a:pt x="3226" y="807"/>
                      <a:pt x="3208" y="803"/>
                    </a:cubicBezTo>
                    <a:cubicBezTo>
                      <a:pt x="3083" y="803"/>
                      <a:pt x="2983" y="752"/>
                      <a:pt x="2908" y="677"/>
                    </a:cubicBezTo>
                    <a:lnTo>
                      <a:pt x="2557" y="276"/>
                    </a:lnTo>
                    <a:cubicBezTo>
                      <a:pt x="2456" y="151"/>
                      <a:pt x="2306" y="76"/>
                      <a:pt x="2156" y="76"/>
                    </a:cubicBezTo>
                    <a:cubicBezTo>
                      <a:pt x="2126" y="72"/>
                      <a:pt x="2098" y="69"/>
                      <a:pt x="2070" y="69"/>
                    </a:cubicBezTo>
                    <a:cubicBezTo>
                      <a:pt x="1931" y="69"/>
                      <a:pt x="1809" y="122"/>
                      <a:pt x="1705" y="226"/>
                    </a:cubicBezTo>
                    <a:lnTo>
                      <a:pt x="1228" y="627"/>
                    </a:lnTo>
                    <a:cubicBezTo>
                      <a:pt x="1151" y="694"/>
                      <a:pt x="1058" y="726"/>
                      <a:pt x="966" y="726"/>
                    </a:cubicBezTo>
                    <a:cubicBezTo>
                      <a:pt x="851" y="726"/>
                      <a:pt x="736" y="675"/>
                      <a:pt x="652" y="577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60" name="Google Shape;460;p9"/>
          <p:cNvSpPr txBox="1">
            <a:spLocks noGrp="1"/>
          </p:cNvSpPr>
          <p:nvPr>
            <p:ph type="title"/>
          </p:nvPr>
        </p:nvSpPr>
        <p:spPr>
          <a:xfrm>
            <a:off x="1202500" y="2162184"/>
            <a:ext cx="4661600" cy="12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1" name="Google Shape;461;p9"/>
          <p:cNvSpPr txBox="1">
            <a:spLocks noGrp="1"/>
          </p:cNvSpPr>
          <p:nvPr>
            <p:ph type="subTitle" idx="1"/>
          </p:nvPr>
        </p:nvSpPr>
        <p:spPr>
          <a:xfrm>
            <a:off x="1202500" y="3543416"/>
            <a:ext cx="4661600" cy="1152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97478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0"/>
          <p:cNvSpPr>
            <a:spLocks noGrp="1"/>
          </p:cNvSpPr>
          <p:nvPr>
            <p:ph type="pic" idx="2"/>
          </p:nvPr>
        </p:nvSpPr>
        <p:spPr>
          <a:xfrm>
            <a:off x="-33" y="-18300"/>
            <a:ext cx="12192000" cy="6876400"/>
          </a:xfrm>
          <a:prstGeom prst="rect">
            <a:avLst/>
          </a:prstGeom>
          <a:noFill/>
          <a:ln>
            <a:noFill/>
          </a:ln>
        </p:spPr>
      </p:sp>
      <p:sp>
        <p:nvSpPr>
          <p:cNvPr id="464" name="Google Shape;464;p10"/>
          <p:cNvSpPr txBox="1">
            <a:spLocks noGrp="1"/>
          </p:cNvSpPr>
          <p:nvPr>
            <p:ph type="title"/>
          </p:nvPr>
        </p:nvSpPr>
        <p:spPr>
          <a:xfrm>
            <a:off x="6894700" y="4724400"/>
            <a:ext cx="4337200" cy="1391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34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●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○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■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●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○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■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●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○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■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79736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2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08" name="Google Shape;1408;p2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63747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 Semi Condensed"/>
              <a:buNone/>
              <a:defRPr sz="3500" b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●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○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■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●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○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■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●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○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tillium Web"/>
              <a:buChar char="■"/>
              <a:defRPr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73727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4" r:id="rId2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82">
        <p159:morph option="byObject"/>
      </p:transition>
    </mc:Choice>
    <mc:Fallback xmlns="">
      <p:transition spd="slow" advTm="3082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5715D-D303-C502-4920-FE1764ADC8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0966" y="1094000"/>
            <a:ext cx="5474217" cy="3666000"/>
          </a:xfrm>
        </p:spPr>
        <p:txBody>
          <a:bodyPr/>
          <a:lstStyle/>
          <a:p>
            <a:r>
              <a:rPr lang="en-US" dirty="0"/>
              <a:t>Data Analysis Intern- Task2: </a:t>
            </a:r>
            <a:br>
              <a:rPr lang="en-US" dirty="0"/>
            </a:br>
            <a:r>
              <a:rPr lang="en-US" dirty="0"/>
              <a:t>YouTube Song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32A1AB-C5E1-F155-1D9B-180CA8E1BE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Suzy Adel Wahba Abdelshahid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3E91B9-183A-69C6-0022-0E1457004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396" y="1862832"/>
            <a:ext cx="4892068" cy="366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1166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784">
        <p159:morph option="byObject"/>
        <p:sndAc>
          <p:stSnd>
            <p:snd r:embed="rId2" name="youtube-analysis-sound.wav"/>
          </p:stSnd>
        </p:sndAc>
      </p:transition>
    </mc:Choice>
    <mc:Fallback>
      <p:transition spd="slow" advTm="3784">
        <p:fade/>
        <p:sndAc>
          <p:stSnd>
            <p:snd r:embed="rId2" name="youtube-analysis-sound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FC8F51-15D7-9BE0-0DB3-782260EFFFDB}"/>
              </a:ext>
            </a:extLst>
          </p:cNvPr>
          <p:cNvSpPr txBox="1"/>
          <p:nvPr/>
        </p:nvSpPr>
        <p:spPr>
          <a:xfrm>
            <a:off x="1068512" y="176546"/>
            <a:ext cx="61028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1F3374"/>
                </a:solidFill>
                <a:latin typeface="Barlow Semi Condensed"/>
              </a:rPr>
              <a:t>2. Exploratory Data Analysis (EDA)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2069F9-4A7D-B7A3-0597-023097A2F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1922"/>
            <a:ext cx="12192000" cy="438263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D86DE38-DDFF-85E0-FB87-012537FE36F6}"/>
              </a:ext>
            </a:extLst>
          </p:cNvPr>
          <p:cNvSpPr/>
          <p:nvPr/>
        </p:nvSpPr>
        <p:spPr>
          <a:xfrm>
            <a:off x="7171360" y="4882958"/>
            <a:ext cx="4595524" cy="10432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EDA involves </a:t>
            </a:r>
            <a:r>
              <a:rPr lang="en-US" dirty="0">
                <a:solidFill>
                  <a:schemeClr val="accent2"/>
                </a:solidFill>
              </a:rPr>
              <a:t>summarizing the main characteristics</a:t>
            </a:r>
            <a:r>
              <a:rPr lang="en-US" dirty="0"/>
              <a:t> of the dataset, often using visual methods.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1F571D-040D-AB1B-0BDE-590FCB79E79C}"/>
              </a:ext>
            </a:extLst>
          </p:cNvPr>
          <p:cNvSpPr/>
          <p:nvPr/>
        </p:nvSpPr>
        <p:spPr>
          <a:xfrm>
            <a:off x="2072640" y="6364224"/>
            <a:ext cx="7083552" cy="39014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Explore patterns and distributions in view counts, like counts, and comments.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747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533">
        <p159:morph option="byObject"/>
      </p:transition>
    </mc:Choice>
    <mc:Fallback>
      <p:transition spd="slow" advTm="3533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9E1BB9-8B81-6935-8A4B-AF8BEB92B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4" y="275320"/>
            <a:ext cx="12192000" cy="535638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3216AD9-7E5D-3F17-8598-E18A54EFFF81}"/>
              </a:ext>
            </a:extLst>
          </p:cNvPr>
          <p:cNvSpPr/>
          <p:nvPr/>
        </p:nvSpPr>
        <p:spPr>
          <a:xfrm>
            <a:off x="7615988" y="4944979"/>
            <a:ext cx="4223085" cy="10106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step includes creating histograms, </a:t>
            </a:r>
            <a:r>
              <a:rPr lang="en-US" dirty="0">
                <a:solidFill>
                  <a:schemeClr val="accent2"/>
                </a:solidFill>
              </a:rPr>
              <a:t>bar charts</a:t>
            </a:r>
            <a:r>
              <a:rPr lang="en-US" dirty="0"/>
              <a:t>, and </a:t>
            </a:r>
            <a:r>
              <a:rPr lang="en-US" dirty="0">
                <a:solidFill>
                  <a:schemeClr val="accent2"/>
                </a:solidFill>
              </a:rPr>
              <a:t>line charts </a:t>
            </a:r>
            <a:r>
              <a:rPr lang="en-US" dirty="0"/>
              <a:t>to understand the distribution and trends in the data.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114961-6FD2-EE84-6502-966ED34CE84E}"/>
              </a:ext>
            </a:extLst>
          </p:cNvPr>
          <p:cNvSpPr/>
          <p:nvPr/>
        </p:nvSpPr>
        <p:spPr>
          <a:xfrm>
            <a:off x="2072640" y="6364224"/>
            <a:ext cx="7083552" cy="39014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Identify trends in the popularity and engagement of YouTube song videos.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4498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93">
        <p159:morph option="byObject"/>
      </p:transition>
    </mc:Choice>
    <mc:Fallback>
      <p:transition spd="slow" advTm="2193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97ECC4-716A-4E54-B84B-E095BBE8D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8868"/>
            <a:ext cx="12192000" cy="531745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C3A72D-2E89-1A2B-31D6-1C199C86083C}"/>
              </a:ext>
            </a:extLst>
          </p:cNvPr>
          <p:cNvSpPr/>
          <p:nvPr/>
        </p:nvSpPr>
        <p:spPr>
          <a:xfrm>
            <a:off x="7507705" y="4872789"/>
            <a:ext cx="4311316" cy="10946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This helps in identifying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8C220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patterns, trends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, and anomalies in the data, providing a better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8C220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understanding of the dataset.</a:t>
            </a:r>
          </a:p>
        </p:txBody>
      </p:sp>
    </p:spTree>
    <p:extLst>
      <p:ext uri="{BB962C8B-B14F-4D97-AF65-F5344CB8AC3E}">
        <p14:creationId xmlns:p14="http://schemas.microsoft.com/office/powerpoint/2010/main" val="365327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425">
        <p159:morph option="byObject"/>
      </p:transition>
    </mc:Choice>
    <mc:Fallback>
      <p:transition spd="slow" advTm="1425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692089-BFF7-A0E1-AA91-4F3DFB2082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258" b="6171"/>
          <a:stretch/>
        </p:blipFill>
        <p:spPr>
          <a:xfrm>
            <a:off x="719327" y="1122382"/>
            <a:ext cx="10630137" cy="460785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C538CFB-5362-B57D-4C86-33C4B8D8CE89}"/>
              </a:ext>
            </a:extLst>
          </p:cNvPr>
          <p:cNvSpPr/>
          <p:nvPr/>
        </p:nvSpPr>
        <p:spPr>
          <a:xfrm>
            <a:off x="8293768" y="4867524"/>
            <a:ext cx="3556856" cy="12772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figure displays the count of videos for each channel, or to show the number of videos associated with each tag.</a:t>
            </a:r>
          </a:p>
          <a:p>
            <a:pPr algn="ctr"/>
            <a:r>
              <a:rPr lang="en-US" dirty="0"/>
              <a:t>There is one channel called </a:t>
            </a:r>
            <a:r>
              <a:rPr lang="en-US" dirty="0">
                <a:solidFill>
                  <a:schemeClr val="accent2"/>
                </a:solidFill>
              </a:rPr>
              <a:t>“T-series” </a:t>
            </a:r>
            <a:r>
              <a:rPr lang="en-US" dirty="0"/>
              <a:t>with </a:t>
            </a:r>
            <a:r>
              <a:rPr lang="en-US" dirty="0">
                <a:solidFill>
                  <a:schemeClr val="accent2"/>
                </a:solidFill>
              </a:rPr>
              <a:t>19,345 videos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2FD32-7E36-04A1-3463-D0D3091BC3D5}"/>
              </a:ext>
            </a:extLst>
          </p:cNvPr>
          <p:cNvSpPr txBox="1"/>
          <p:nvPr/>
        </p:nvSpPr>
        <p:spPr>
          <a:xfrm>
            <a:off x="1111582" y="152107"/>
            <a:ext cx="6102096" cy="599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3374"/>
              </a:buClr>
              <a:buSzPts val="1100"/>
              <a:tabLst/>
              <a:defRPr/>
            </a:pPr>
            <a:r>
              <a:rPr lang="en-US" sz="3200" b="1" dirty="0">
                <a:solidFill>
                  <a:srgbClr val="1F3374"/>
                </a:solidFill>
                <a:latin typeface="Barlow Semi Condensed"/>
                <a:sym typeface="Titillium Web"/>
              </a:rPr>
              <a:t>3. Content and Channel Analysis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FE5324-5D98-8E2B-411A-B2431F39A689}"/>
              </a:ext>
            </a:extLst>
          </p:cNvPr>
          <p:cNvSpPr/>
          <p:nvPr/>
        </p:nvSpPr>
        <p:spPr>
          <a:xfrm>
            <a:off x="2072640" y="6364224"/>
            <a:ext cx="7083552" cy="39014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Analyze the distribution of videos across different channels.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2941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8375">
        <p159:morph option="byObject"/>
      </p:transition>
    </mc:Choice>
    <mc:Fallback>
      <p:transition spd="slow" advTm="8375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3617F4-62D4-DA50-8FA0-CAB71D305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32" y="913959"/>
            <a:ext cx="11876135" cy="563497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BCDE99D-6137-A5BF-11A6-0E688132F450}"/>
              </a:ext>
            </a:extLst>
          </p:cNvPr>
          <p:cNvSpPr/>
          <p:nvPr/>
        </p:nvSpPr>
        <p:spPr>
          <a:xfrm>
            <a:off x="2072640" y="6364224"/>
            <a:ext cx="7083552" cy="39014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Identify popular tags and their correlation with view counts..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530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460">
        <p159:morph option="byObject"/>
      </p:transition>
    </mc:Choice>
    <mc:Fallback>
      <p:transition spd="slow" advTm="146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122E88-2287-6FED-AA0F-FE210600F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6581"/>
            <a:ext cx="12192000" cy="444483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95DDA73-DF46-664D-9C4D-55F4D3D93361}"/>
              </a:ext>
            </a:extLst>
          </p:cNvPr>
          <p:cNvSpPr/>
          <p:nvPr/>
        </p:nvSpPr>
        <p:spPr>
          <a:xfrm>
            <a:off x="6096000" y="4342534"/>
            <a:ext cx="2914774" cy="19457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will plot each tag's correlation between </a:t>
            </a:r>
            <a:r>
              <a:rPr lang="en-US" dirty="0">
                <a:solidFill>
                  <a:schemeClr val="accent2"/>
                </a:solidFill>
              </a:rPr>
              <a:t>views</a:t>
            </a:r>
            <a:r>
              <a:rPr lang="en-US" dirty="0"/>
              <a:t> and </a:t>
            </a:r>
            <a:r>
              <a:rPr lang="en-US" dirty="0">
                <a:solidFill>
                  <a:schemeClr val="accent2"/>
                </a:solidFill>
              </a:rPr>
              <a:t>likes</a:t>
            </a:r>
            <a:endParaRPr lang="en-US" dirty="0"/>
          </a:p>
          <a:p>
            <a:pPr algn="ctr"/>
            <a:r>
              <a:rPr lang="en-US" dirty="0"/>
              <a:t>The will </a:t>
            </a:r>
            <a:r>
              <a:rPr lang="en-US" dirty="0">
                <a:solidFill>
                  <a:schemeClr val="accent2"/>
                </a:solidFill>
              </a:rPr>
              <a:t>size the data points </a:t>
            </a:r>
            <a:r>
              <a:rPr lang="en-US" dirty="0"/>
              <a:t>based on the number of </a:t>
            </a:r>
            <a:r>
              <a:rPr lang="en-US" dirty="0">
                <a:solidFill>
                  <a:schemeClr val="accent2"/>
                </a:solidFill>
              </a:rPr>
              <a:t>comments</a:t>
            </a:r>
          </a:p>
        </p:txBody>
      </p:sp>
    </p:spTree>
    <p:extLst>
      <p:ext uri="{BB962C8B-B14F-4D97-AF65-F5344CB8AC3E}">
        <p14:creationId xmlns:p14="http://schemas.microsoft.com/office/powerpoint/2010/main" val="20438494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881">
        <p159:morph option="byObject"/>
      </p:transition>
    </mc:Choice>
    <mc:Fallback>
      <p:transition spd="slow" advTm="1881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00522A-B31F-8ABC-BA54-41D093783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384483"/>
            <a:ext cx="9171810" cy="3590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9F8345-1A6D-048A-DB05-FA9D205C2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4062" y="2232707"/>
            <a:ext cx="7280230" cy="386329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DE0A8A7-5727-E628-9A75-4C5C61FC44C1}"/>
              </a:ext>
            </a:extLst>
          </p:cNvPr>
          <p:cNvSpPr/>
          <p:nvPr/>
        </p:nvSpPr>
        <p:spPr>
          <a:xfrm>
            <a:off x="182880" y="2743200"/>
            <a:ext cx="2828544" cy="1231392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BE1A9E8-21ED-05F2-D28D-71FECD6692AA}"/>
              </a:ext>
            </a:extLst>
          </p:cNvPr>
          <p:cNvSpPr/>
          <p:nvPr/>
        </p:nvSpPr>
        <p:spPr>
          <a:xfrm>
            <a:off x="6832606" y="1682496"/>
            <a:ext cx="4451686" cy="1414272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858BC-E90D-55C0-045F-478702356732}"/>
              </a:ext>
            </a:extLst>
          </p:cNvPr>
          <p:cNvSpPr/>
          <p:nvPr/>
        </p:nvSpPr>
        <p:spPr>
          <a:xfrm>
            <a:off x="463296" y="3974592"/>
            <a:ext cx="4108704" cy="18166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Added interactivity</a:t>
            </a:r>
            <a:r>
              <a:rPr lang="en-US" dirty="0"/>
              <a:t>, select </a:t>
            </a:r>
            <a:r>
              <a:rPr lang="en-US" dirty="0">
                <a:solidFill>
                  <a:schemeClr val="accent2"/>
                </a:solidFill>
              </a:rPr>
              <a:t>"Slicer" </a:t>
            </a:r>
            <a:r>
              <a:rPr lang="en-US" dirty="0"/>
              <a:t>from the "Visualizations" pane and drag fields such as "</a:t>
            </a:r>
            <a:r>
              <a:rPr lang="en-US" dirty="0" err="1"/>
              <a:t>publishedAt</a:t>
            </a:r>
            <a:r>
              <a:rPr lang="en-US" dirty="0"/>
              <a:t>" or "tags" to the slicer, enabling users to </a:t>
            </a:r>
            <a:r>
              <a:rPr lang="en-US" dirty="0">
                <a:solidFill>
                  <a:schemeClr val="accent2"/>
                </a:solidFill>
              </a:rPr>
              <a:t>filter the data by date or tags. 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This is added to the </a:t>
            </a:r>
            <a:r>
              <a:rPr lang="en-US" dirty="0">
                <a:solidFill>
                  <a:schemeClr val="accent2"/>
                </a:solidFill>
              </a:rPr>
              <a:t>previous </a:t>
            </a:r>
            <a:r>
              <a:rPr lang="en-US" dirty="0">
                <a:solidFill>
                  <a:schemeClr val="accent6"/>
                </a:solidFill>
              </a:rPr>
              <a:t>visualize to be able to get </a:t>
            </a:r>
            <a:r>
              <a:rPr lang="en-US" dirty="0">
                <a:solidFill>
                  <a:schemeClr val="accent2"/>
                </a:solidFill>
              </a:rPr>
              <a:t>meaningful data </a:t>
            </a:r>
            <a:r>
              <a:rPr lang="en-US" dirty="0">
                <a:solidFill>
                  <a:schemeClr val="accent6"/>
                </a:solidFill>
              </a:rPr>
              <a:t>according to </a:t>
            </a:r>
            <a:r>
              <a:rPr lang="en-US" dirty="0">
                <a:solidFill>
                  <a:schemeClr val="accent2"/>
                </a:solidFill>
              </a:rPr>
              <a:t>new criteria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A74CC2-7F34-5485-3ADF-E02E3D0E573F}"/>
              </a:ext>
            </a:extLst>
          </p:cNvPr>
          <p:cNvSpPr txBox="1"/>
          <p:nvPr/>
        </p:nvSpPr>
        <p:spPr>
          <a:xfrm>
            <a:off x="2097024" y="0"/>
            <a:ext cx="61053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1F3374"/>
                </a:solidFill>
                <a:latin typeface="Barlow Semi Condensed"/>
              </a:rPr>
              <a:t>4.Temporal Trends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3303BA-B1A9-FF68-96C4-165C549F744B}"/>
              </a:ext>
            </a:extLst>
          </p:cNvPr>
          <p:cNvSpPr/>
          <p:nvPr/>
        </p:nvSpPr>
        <p:spPr>
          <a:xfrm>
            <a:off x="2072640" y="6364224"/>
            <a:ext cx="8368819" cy="39014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Interactive Power BI dashboards showcasing visualizations of YouTube song data trends.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CAB108-CBB5-B5FD-7F7F-007C947B3CF8}"/>
              </a:ext>
            </a:extLst>
          </p:cNvPr>
          <p:cNvCxnSpPr>
            <a:cxnSpLocks/>
          </p:cNvCxnSpPr>
          <p:nvPr/>
        </p:nvCxnSpPr>
        <p:spPr>
          <a:xfrm flipV="1">
            <a:off x="3927457" y="2700308"/>
            <a:ext cx="3100221" cy="1161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EC760E-6AD4-C9FC-BBF7-7376D516CD57}"/>
              </a:ext>
            </a:extLst>
          </p:cNvPr>
          <p:cNvCxnSpPr>
            <a:cxnSpLocks/>
          </p:cNvCxnSpPr>
          <p:nvPr/>
        </p:nvCxnSpPr>
        <p:spPr>
          <a:xfrm flipH="1" flipV="1">
            <a:off x="3121152" y="3304032"/>
            <a:ext cx="517150" cy="557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13700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785">
        <p159:morph option="byObject"/>
      </p:transition>
    </mc:Choice>
    <mc:Fallback>
      <p:transition spd="slow" advTm="3785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599AB4-58E8-9492-AD30-8EAC221D8BFC}"/>
              </a:ext>
            </a:extLst>
          </p:cNvPr>
          <p:cNvSpPr txBox="1"/>
          <p:nvPr/>
        </p:nvSpPr>
        <p:spPr>
          <a:xfrm>
            <a:off x="1914144" y="109728"/>
            <a:ext cx="61053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1F3374"/>
                </a:solidFill>
                <a:latin typeface="Barlow Semi Condensed"/>
              </a:rPr>
              <a:t>5. User Engagement Insights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9EEB68-63C4-05B0-F4EB-1203338B7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92" y="1062811"/>
            <a:ext cx="8617164" cy="47323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07107F-C909-67F2-2182-94D5171A21CC}"/>
              </a:ext>
            </a:extLst>
          </p:cNvPr>
          <p:cNvSpPr/>
          <p:nvPr/>
        </p:nvSpPr>
        <p:spPr>
          <a:xfrm>
            <a:off x="9278112" y="1655064"/>
            <a:ext cx="2706624" cy="45262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These are the </a:t>
            </a:r>
            <a:r>
              <a:rPr lang="en-US" dirty="0">
                <a:solidFill>
                  <a:schemeClr val="accent2"/>
                </a:solidFill>
              </a:rPr>
              <a:t>most popular tags</a:t>
            </a:r>
            <a:r>
              <a:rPr lang="en-US" dirty="0"/>
              <a:t>, as well as the </a:t>
            </a:r>
            <a:r>
              <a:rPr lang="en-US" dirty="0">
                <a:solidFill>
                  <a:schemeClr val="accent2"/>
                </a:solidFill>
              </a:rPr>
              <a:t>most liked, most commented</a:t>
            </a:r>
            <a:r>
              <a:rPr lang="en-US" dirty="0"/>
              <a:t>, and </a:t>
            </a:r>
            <a:r>
              <a:rPr lang="en-US" dirty="0">
                <a:solidFill>
                  <a:schemeClr val="accent2"/>
                </a:solidFill>
              </a:rPr>
              <a:t>top viewed </a:t>
            </a:r>
            <a:r>
              <a:rPr lang="en-US" dirty="0"/>
              <a:t>videos from 2021 to 2023.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The visualization shows the highest likes on the </a:t>
            </a:r>
            <a:r>
              <a:rPr lang="en-US" dirty="0">
                <a:solidFill>
                  <a:schemeClr val="accent2"/>
                </a:solidFill>
              </a:rPr>
              <a:t>vertical </a:t>
            </a:r>
            <a:r>
              <a:rPr lang="en-US" dirty="0"/>
              <a:t>scale, </a:t>
            </a:r>
            <a:r>
              <a:rPr lang="en-US" dirty="0">
                <a:solidFill>
                  <a:schemeClr val="accent2"/>
                </a:solidFill>
              </a:rPr>
              <a:t>the largest circles </a:t>
            </a:r>
            <a:r>
              <a:rPr lang="en-US" dirty="0"/>
              <a:t>for the most comments, and the farthest </a:t>
            </a:r>
            <a:r>
              <a:rPr lang="en-US" dirty="0">
                <a:solidFill>
                  <a:schemeClr val="accent2"/>
                </a:solidFill>
              </a:rPr>
              <a:t>left</a:t>
            </a:r>
            <a:r>
              <a:rPr lang="en-US" dirty="0"/>
              <a:t> on the </a:t>
            </a:r>
            <a:r>
              <a:rPr lang="en-US" dirty="0">
                <a:solidFill>
                  <a:schemeClr val="accent2"/>
                </a:solidFill>
              </a:rPr>
              <a:t>horizontal </a:t>
            </a:r>
            <a:r>
              <a:rPr lang="en-US" dirty="0"/>
              <a:t>scale for the most views.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To conclude the more the views the higher likes and more comments this is seen as the points are increasing more or less </a:t>
            </a:r>
            <a:r>
              <a:rPr lang="en-US" dirty="0">
                <a:solidFill>
                  <a:schemeClr val="accent2"/>
                </a:solidFill>
              </a:rPr>
              <a:t>linearly 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5D14453-B4DE-FD4E-30EB-901A17CD2159}"/>
              </a:ext>
            </a:extLst>
          </p:cNvPr>
          <p:cNvSpPr/>
          <p:nvPr/>
        </p:nvSpPr>
        <p:spPr>
          <a:xfrm>
            <a:off x="4863020" y="2057400"/>
            <a:ext cx="3938016" cy="2743200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1CD3F6-8379-EE30-59ED-5BE51AA9DA5E}"/>
              </a:ext>
            </a:extLst>
          </p:cNvPr>
          <p:cNvSpPr/>
          <p:nvPr/>
        </p:nvSpPr>
        <p:spPr>
          <a:xfrm>
            <a:off x="2072640" y="6356490"/>
            <a:ext cx="6861516" cy="38404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Investigate relationships between likes, comments, and views.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61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145">
        <p159:morph option="byObject"/>
      </p:transition>
    </mc:Choice>
    <mc:Fallback>
      <p:transition spd="slow" advTm="4145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74E8FA-F2F1-7581-FC85-E5CC66939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22" y="700110"/>
            <a:ext cx="9107171" cy="5134692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CCE8D36-CB53-A813-D06F-5558EB493887}"/>
              </a:ext>
            </a:extLst>
          </p:cNvPr>
          <p:cNvSpPr/>
          <p:nvPr/>
        </p:nvSpPr>
        <p:spPr>
          <a:xfrm>
            <a:off x="6315456" y="2560320"/>
            <a:ext cx="3212465" cy="1243584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215AF-F582-858B-A148-5C50EBFA6ADD}"/>
              </a:ext>
            </a:extLst>
          </p:cNvPr>
          <p:cNvSpPr/>
          <p:nvPr/>
        </p:nvSpPr>
        <p:spPr>
          <a:xfrm>
            <a:off x="9869298" y="2645664"/>
            <a:ext cx="1889760" cy="17434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representation shows that there are a lot of videos with tags, and </a:t>
            </a:r>
            <a:r>
              <a:rPr lang="en-US" dirty="0">
                <a:solidFill>
                  <a:schemeClr val="accent2"/>
                </a:solidFill>
              </a:rPr>
              <a:t>the more tags the  more views and likes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C86CC7-5EAC-F7D1-10F2-14D13BB17355}"/>
              </a:ext>
            </a:extLst>
          </p:cNvPr>
          <p:cNvSpPr/>
          <p:nvPr/>
        </p:nvSpPr>
        <p:spPr>
          <a:xfrm>
            <a:off x="2072640" y="6356490"/>
            <a:ext cx="6861516" cy="38404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Identify factors influencing user engagement with YouTube song videos..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3785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80">
        <p159:morph option="byObject"/>
      </p:transition>
    </mc:Choice>
    <mc:Fallback>
      <p:transition spd="slow" advTm="8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43"/>
          <p:cNvSpPr txBox="1">
            <a:spLocks noGrp="1"/>
          </p:cNvSpPr>
          <p:nvPr>
            <p:ph type="title"/>
          </p:nvPr>
        </p:nvSpPr>
        <p:spPr>
          <a:xfrm>
            <a:off x="1994200" y="1343900"/>
            <a:ext cx="8203600" cy="131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Conclusion </a:t>
            </a:r>
            <a:endParaRPr dirty="0"/>
          </a:p>
        </p:txBody>
      </p:sp>
      <p:grpSp>
        <p:nvGrpSpPr>
          <p:cNvPr id="1966" name="Google Shape;1966;p43"/>
          <p:cNvGrpSpPr/>
          <p:nvPr/>
        </p:nvGrpSpPr>
        <p:grpSpPr>
          <a:xfrm>
            <a:off x="3371700" y="3634301"/>
            <a:ext cx="5448600" cy="2504367"/>
            <a:chOff x="2528775" y="2725725"/>
            <a:chExt cx="4086450" cy="1878275"/>
          </a:xfrm>
        </p:grpSpPr>
        <p:sp>
          <p:nvSpPr>
            <p:cNvPr id="1967" name="Google Shape;1967;p43"/>
            <p:cNvSpPr/>
            <p:nvPr/>
          </p:nvSpPr>
          <p:spPr>
            <a:xfrm>
              <a:off x="3044068" y="3010514"/>
              <a:ext cx="2425211" cy="1195697"/>
            </a:xfrm>
            <a:custGeom>
              <a:avLst/>
              <a:gdLst/>
              <a:ahLst/>
              <a:cxnLst/>
              <a:rect l="l" t="t" r="r" b="b"/>
              <a:pathLst>
                <a:path w="26893" h="13259" extrusionOk="0">
                  <a:moveTo>
                    <a:pt x="0" y="0"/>
                  </a:moveTo>
                  <a:lnTo>
                    <a:pt x="777" y="13258"/>
                  </a:lnTo>
                  <a:lnTo>
                    <a:pt x="26116" y="13258"/>
                  </a:lnTo>
                  <a:lnTo>
                    <a:pt x="268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43"/>
            <p:cNvSpPr/>
            <p:nvPr/>
          </p:nvSpPr>
          <p:spPr>
            <a:xfrm>
              <a:off x="3032795" y="2899773"/>
              <a:ext cx="1152771" cy="549286"/>
            </a:xfrm>
            <a:custGeom>
              <a:avLst/>
              <a:gdLst/>
              <a:ahLst/>
              <a:cxnLst/>
              <a:rect l="l" t="t" r="r" b="b"/>
              <a:pathLst>
                <a:path w="12783" h="6091" extrusionOk="0">
                  <a:moveTo>
                    <a:pt x="0" y="0"/>
                  </a:moveTo>
                  <a:lnTo>
                    <a:pt x="351" y="6090"/>
                  </a:lnTo>
                  <a:lnTo>
                    <a:pt x="8972" y="6015"/>
                  </a:lnTo>
                  <a:cubicBezTo>
                    <a:pt x="11078" y="6015"/>
                    <a:pt x="12782" y="4662"/>
                    <a:pt x="12782" y="3008"/>
                  </a:cubicBezTo>
                  <a:cubicBezTo>
                    <a:pt x="12782" y="1353"/>
                    <a:pt x="11078" y="0"/>
                    <a:pt x="8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43"/>
            <p:cNvSpPr/>
            <p:nvPr/>
          </p:nvSpPr>
          <p:spPr>
            <a:xfrm>
              <a:off x="3098266" y="3139292"/>
              <a:ext cx="2316814" cy="944816"/>
            </a:xfrm>
            <a:custGeom>
              <a:avLst/>
              <a:gdLst/>
              <a:ahLst/>
              <a:cxnLst/>
              <a:rect l="l" t="t" r="r" b="b"/>
              <a:pathLst>
                <a:path w="25691" h="10477" extrusionOk="0">
                  <a:moveTo>
                    <a:pt x="1" y="1"/>
                  </a:moveTo>
                  <a:lnTo>
                    <a:pt x="1" y="10477"/>
                  </a:lnTo>
                  <a:lnTo>
                    <a:pt x="25690" y="10477"/>
                  </a:lnTo>
                  <a:lnTo>
                    <a:pt x="25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43"/>
            <p:cNvSpPr/>
            <p:nvPr/>
          </p:nvSpPr>
          <p:spPr>
            <a:xfrm>
              <a:off x="3263297" y="3175454"/>
              <a:ext cx="2242145" cy="960688"/>
            </a:xfrm>
            <a:custGeom>
              <a:avLst/>
              <a:gdLst/>
              <a:ahLst/>
              <a:cxnLst/>
              <a:rect l="l" t="t" r="r" b="b"/>
              <a:pathLst>
                <a:path w="24863" h="10653" extrusionOk="0">
                  <a:moveTo>
                    <a:pt x="24863" y="1"/>
                  </a:moveTo>
                  <a:lnTo>
                    <a:pt x="0" y="176"/>
                  </a:lnTo>
                  <a:lnTo>
                    <a:pt x="0" y="10652"/>
                  </a:lnTo>
                  <a:lnTo>
                    <a:pt x="24186" y="10652"/>
                  </a:lnTo>
                  <a:lnTo>
                    <a:pt x="24863" y="1"/>
                  </a:lnTo>
                  <a:close/>
                </a:path>
              </a:pathLst>
            </a:custGeom>
            <a:solidFill>
              <a:srgbClr val="D0C6E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43"/>
            <p:cNvSpPr/>
            <p:nvPr/>
          </p:nvSpPr>
          <p:spPr>
            <a:xfrm>
              <a:off x="3145792" y="3082839"/>
              <a:ext cx="2271544" cy="944816"/>
            </a:xfrm>
            <a:custGeom>
              <a:avLst/>
              <a:gdLst/>
              <a:ahLst/>
              <a:cxnLst/>
              <a:rect l="l" t="t" r="r" b="b"/>
              <a:pathLst>
                <a:path w="25189" h="10477" extrusionOk="0">
                  <a:moveTo>
                    <a:pt x="0" y="0"/>
                  </a:moveTo>
                  <a:lnTo>
                    <a:pt x="0" y="10476"/>
                  </a:lnTo>
                  <a:lnTo>
                    <a:pt x="25188" y="10476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43"/>
            <p:cNvSpPr/>
            <p:nvPr/>
          </p:nvSpPr>
          <p:spPr>
            <a:xfrm>
              <a:off x="3059849" y="2795795"/>
              <a:ext cx="2443337" cy="1518902"/>
            </a:xfrm>
            <a:custGeom>
              <a:avLst/>
              <a:gdLst/>
              <a:ahLst/>
              <a:cxnLst/>
              <a:rect l="l" t="t" r="r" b="b"/>
              <a:pathLst>
                <a:path w="27094" h="16843" extrusionOk="0">
                  <a:moveTo>
                    <a:pt x="2808" y="0"/>
                  </a:moveTo>
                  <a:lnTo>
                    <a:pt x="1" y="10100"/>
                  </a:lnTo>
                  <a:lnTo>
                    <a:pt x="24287" y="16842"/>
                  </a:lnTo>
                  <a:lnTo>
                    <a:pt x="27094" y="6742"/>
                  </a:lnTo>
                  <a:lnTo>
                    <a:pt x="28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43"/>
            <p:cNvSpPr/>
            <p:nvPr/>
          </p:nvSpPr>
          <p:spPr>
            <a:xfrm>
              <a:off x="3233898" y="3191326"/>
              <a:ext cx="2167566" cy="944816"/>
            </a:xfrm>
            <a:custGeom>
              <a:avLst/>
              <a:gdLst/>
              <a:ahLst/>
              <a:cxnLst/>
              <a:rect l="l" t="t" r="r" b="b"/>
              <a:pathLst>
                <a:path w="24036" h="10477" extrusionOk="0">
                  <a:moveTo>
                    <a:pt x="1" y="0"/>
                  </a:moveTo>
                  <a:lnTo>
                    <a:pt x="1" y="10476"/>
                  </a:lnTo>
                  <a:lnTo>
                    <a:pt x="24036" y="10476"/>
                  </a:lnTo>
                  <a:lnTo>
                    <a:pt x="24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43"/>
            <p:cNvSpPr/>
            <p:nvPr/>
          </p:nvSpPr>
          <p:spPr>
            <a:xfrm>
              <a:off x="2964979" y="3114402"/>
              <a:ext cx="2540461" cy="1417269"/>
            </a:xfrm>
            <a:custGeom>
              <a:avLst/>
              <a:gdLst/>
              <a:ahLst/>
              <a:cxnLst/>
              <a:rect l="l" t="t" r="r" b="b"/>
              <a:pathLst>
                <a:path w="28171" h="15716" extrusionOk="0">
                  <a:moveTo>
                    <a:pt x="18822" y="1"/>
                  </a:moveTo>
                  <a:cubicBezTo>
                    <a:pt x="16867" y="1"/>
                    <a:pt x="15263" y="1054"/>
                    <a:pt x="14912" y="2432"/>
                  </a:cubicBezTo>
                  <a:lnTo>
                    <a:pt x="0" y="2432"/>
                  </a:lnTo>
                  <a:lnTo>
                    <a:pt x="802" y="15715"/>
                  </a:lnTo>
                  <a:lnTo>
                    <a:pt x="27243" y="15715"/>
                  </a:lnTo>
                  <a:lnTo>
                    <a:pt x="27820" y="6091"/>
                  </a:lnTo>
                  <a:lnTo>
                    <a:pt x="28045" y="2432"/>
                  </a:lnTo>
                  <a:lnTo>
                    <a:pt x="281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43"/>
            <p:cNvSpPr/>
            <p:nvPr/>
          </p:nvSpPr>
          <p:spPr>
            <a:xfrm>
              <a:off x="6583481" y="3433099"/>
              <a:ext cx="31743" cy="45361"/>
            </a:xfrm>
            <a:custGeom>
              <a:avLst/>
              <a:gdLst/>
              <a:ahLst/>
              <a:cxnLst/>
              <a:rect l="l" t="t" r="r" b="b"/>
              <a:pathLst>
                <a:path w="352" h="503" extrusionOk="0">
                  <a:moveTo>
                    <a:pt x="1" y="1"/>
                  </a:moveTo>
                  <a:lnTo>
                    <a:pt x="1" y="502"/>
                  </a:lnTo>
                  <a:lnTo>
                    <a:pt x="352" y="50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43"/>
            <p:cNvSpPr/>
            <p:nvPr/>
          </p:nvSpPr>
          <p:spPr>
            <a:xfrm>
              <a:off x="6583481" y="3500915"/>
              <a:ext cx="31743" cy="45270"/>
            </a:xfrm>
            <a:custGeom>
              <a:avLst/>
              <a:gdLst/>
              <a:ahLst/>
              <a:cxnLst/>
              <a:rect l="l" t="t" r="r" b="b"/>
              <a:pathLst>
                <a:path w="352" h="502" extrusionOk="0">
                  <a:moveTo>
                    <a:pt x="1" y="1"/>
                  </a:moveTo>
                  <a:lnTo>
                    <a:pt x="1" y="502"/>
                  </a:lnTo>
                  <a:lnTo>
                    <a:pt x="352" y="50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43"/>
            <p:cNvSpPr/>
            <p:nvPr/>
          </p:nvSpPr>
          <p:spPr>
            <a:xfrm>
              <a:off x="6583481" y="3568730"/>
              <a:ext cx="31743" cy="45270"/>
            </a:xfrm>
            <a:custGeom>
              <a:avLst/>
              <a:gdLst/>
              <a:ahLst/>
              <a:cxnLst/>
              <a:rect l="l" t="t" r="r" b="b"/>
              <a:pathLst>
                <a:path w="352" h="502" extrusionOk="0">
                  <a:moveTo>
                    <a:pt x="1" y="1"/>
                  </a:moveTo>
                  <a:lnTo>
                    <a:pt x="1" y="502"/>
                  </a:lnTo>
                  <a:lnTo>
                    <a:pt x="352" y="50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43"/>
            <p:cNvSpPr/>
            <p:nvPr/>
          </p:nvSpPr>
          <p:spPr>
            <a:xfrm>
              <a:off x="6583481" y="3634291"/>
              <a:ext cx="31743" cy="45270"/>
            </a:xfrm>
            <a:custGeom>
              <a:avLst/>
              <a:gdLst/>
              <a:ahLst/>
              <a:cxnLst/>
              <a:rect l="l" t="t" r="r" b="b"/>
              <a:pathLst>
                <a:path w="352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52" y="502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6583481" y="3702107"/>
              <a:ext cx="31743" cy="45270"/>
            </a:xfrm>
            <a:custGeom>
              <a:avLst/>
              <a:gdLst/>
              <a:ahLst/>
              <a:cxnLst/>
              <a:rect l="l" t="t" r="r" b="b"/>
              <a:pathLst>
                <a:path w="352" h="502" extrusionOk="0">
                  <a:moveTo>
                    <a:pt x="1" y="0"/>
                  </a:moveTo>
                  <a:lnTo>
                    <a:pt x="1" y="502"/>
                  </a:lnTo>
                  <a:lnTo>
                    <a:pt x="352" y="502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43"/>
            <p:cNvSpPr/>
            <p:nvPr/>
          </p:nvSpPr>
          <p:spPr>
            <a:xfrm>
              <a:off x="6583481" y="3769923"/>
              <a:ext cx="31743" cy="45270"/>
            </a:xfrm>
            <a:custGeom>
              <a:avLst/>
              <a:gdLst/>
              <a:ahLst/>
              <a:cxnLst/>
              <a:rect l="l" t="t" r="r" b="b"/>
              <a:pathLst>
                <a:path w="352" h="502" extrusionOk="0">
                  <a:moveTo>
                    <a:pt x="1" y="0"/>
                  </a:moveTo>
                  <a:lnTo>
                    <a:pt x="1" y="501"/>
                  </a:lnTo>
                  <a:lnTo>
                    <a:pt x="352" y="501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43"/>
            <p:cNvSpPr/>
            <p:nvPr/>
          </p:nvSpPr>
          <p:spPr>
            <a:xfrm>
              <a:off x="6583481" y="3837738"/>
              <a:ext cx="31743" cy="45270"/>
            </a:xfrm>
            <a:custGeom>
              <a:avLst/>
              <a:gdLst/>
              <a:ahLst/>
              <a:cxnLst/>
              <a:rect l="l" t="t" r="r" b="b"/>
              <a:pathLst>
                <a:path w="352" h="502" extrusionOk="0">
                  <a:moveTo>
                    <a:pt x="1" y="0"/>
                  </a:moveTo>
                  <a:lnTo>
                    <a:pt x="1" y="501"/>
                  </a:lnTo>
                  <a:lnTo>
                    <a:pt x="352" y="501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2528775" y="3548440"/>
              <a:ext cx="754897" cy="120210"/>
            </a:xfrm>
            <a:custGeom>
              <a:avLst/>
              <a:gdLst/>
              <a:ahLst/>
              <a:cxnLst/>
              <a:rect l="l" t="t" r="r" b="b"/>
              <a:pathLst>
                <a:path w="8371" h="1333" extrusionOk="0">
                  <a:moveTo>
                    <a:pt x="175" y="0"/>
                  </a:moveTo>
                  <a:lnTo>
                    <a:pt x="0" y="150"/>
                  </a:lnTo>
                  <a:lnTo>
                    <a:pt x="702" y="927"/>
                  </a:lnTo>
                  <a:cubicBezTo>
                    <a:pt x="851" y="1104"/>
                    <a:pt x="1074" y="1192"/>
                    <a:pt x="1299" y="1192"/>
                  </a:cubicBezTo>
                  <a:cubicBezTo>
                    <a:pt x="1489" y="1192"/>
                    <a:pt x="1680" y="1129"/>
                    <a:pt x="1830" y="1003"/>
                  </a:cubicBezTo>
                  <a:lnTo>
                    <a:pt x="2456" y="451"/>
                  </a:lnTo>
                  <a:cubicBezTo>
                    <a:pt x="2539" y="368"/>
                    <a:pt x="2657" y="319"/>
                    <a:pt x="2780" y="319"/>
                  </a:cubicBezTo>
                  <a:cubicBezTo>
                    <a:pt x="2806" y="319"/>
                    <a:pt x="2831" y="322"/>
                    <a:pt x="2857" y="326"/>
                  </a:cubicBezTo>
                  <a:cubicBezTo>
                    <a:pt x="3008" y="326"/>
                    <a:pt x="3158" y="401"/>
                    <a:pt x="3233" y="501"/>
                  </a:cubicBezTo>
                  <a:lnTo>
                    <a:pt x="3684" y="1028"/>
                  </a:lnTo>
                  <a:cubicBezTo>
                    <a:pt x="3835" y="1203"/>
                    <a:pt x="4035" y="1278"/>
                    <a:pt x="4261" y="1303"/>
                  </a:cubicBezTo>
                  <a:cubicBezTo>
                    <a:pt x="4461" y="1303"/>
                    <a:pt x="4687" y="1253"/>
                    <a:pt x="4837" y="1103"/>
                  </a:cubicBezTo>
                  <a:lnTo>
                    <a:pt x="5389" y="602"/>
                  </a:lnTo>
                  <a:cubicBezTo>
                    <a:pt x="5514" y="501"/>
                    <a:pt x="5664" y="451"/>
                    <a:pt x="5815" y="451"/>
                  </a:cubicBezTo>
                  <a:cubicBezTo>
                    <a:pt x="5965" y="476"/>
                    <a:pt x="6115" y="551"/>
                    <a:pt x="6216" y="677"/>
                  </a:cubicBezTo>
                  <a:lnTo>
                    <a:pt x="6491" y="1028"/>
                  </a:lnTo>
                  <a:cubicBezTo>
                    <a:pt x="6642" y="1203"/>
                    <a:pt x="6842" y="1328"/>
                    <a:pt x="7093" y="1328"/>
                  </a:cubicBezTo>
                  <a:cubicBezTo>
                    <a:pt x="7116" y="1331"/>
                    <a:pt x="7139" y="1332"/>
                    <a:pt x="7162" y="1332"/>
                  </a:cubicBezTo>
                  <a:cubicBezTo>
                    <a:pt x="7364" y="1332"/>
                    <a:pt x="7559" y="1235"/>
                    <a:pt x="7694" y="1078"/>
                  </a:cubicBezTo>
                  <a:lnTo>
                    <a:pt x="8371" y="376"/>
                  </a:lnTo>
                  <a:lnTo>
                    <a:pt x="8196" y="201"/>
                  </a:lnTo>
                  <a:lnTo>
                    <a:pt x="7519" y="902"/>
                  </a:lnTo>
                  <a:cubicBezTo>
                    <a:pt x="7419" y="1028"/>
                    <a:pt x="7268" y="1103"/>
                    <a:pt x="7093" y="1103"/>
                  </a:cubicBezTo>
                  <a:cubicBezTo>
                    <a:pt x="6917" y="1078"/>
                    <a:pt x="6767" y="1003"/>
                    <a:pt x="6667" y="877"/>
                  </a:cubicBezTo>
                  <a:lnTo>
                    <a:pt x="6391" y="526"/>
                  </a:lnTo>
                  <a:cubicBezTo>
                    <a:pt x="6266" y="351"/>
                    <a:pt x="6065" y="251"/>
                    <a:pt x="5840" y="226"/>
                  </a:cubicBezTo>
                  <a:cubicBezTo>
                    <a:pt x="5811" y="222"/>
                    <a:pt x="5782" y="221"/>
                    <a:pt x="5754" y="221"/>
                  </a:cubicBezTo>
                  <a:cubicBezTo>
                    <a:pt x="5558" y="221"/>
                    <a:pt x="5366" y="295"/>
                    <a:pt x="5213" y="426"/>
                  </a:cubicBezTo>
                  <a:lnTo>
                    <a:pt x="4687" y="927"/>
                  </a:lnTo>
                  <a:cubicBezTo>
                    <a:pt x="4583" y="1010"/>
                    <a:pt x="4462" y="1059"/>
                    <a:pt x="4338" y="1059"/>
                  </a:cubicBezTo>
                  <a:cubicBezTo>
                    <a:pt x="4312" y="1059"/>
                    <a:pt x="4286" y="1057"/>
                    <a:pt x="4261" y="1053"/>
                  </a:cubicBezTo>
                  <a:cubicBezTo>
                    <a:pt x="4110" y="1053"/>
                    <a:pt x="3985" y="977"/>
                    <a:pt x="3885" y="877"/>
                  </a:cubicBezTo>
                  <a:lnTo>
                    <a:pt x="3434" y="351"/>
                  </a:lnTo>
                  <a:cubicBezTo>
                    <a:pt x="3283" y="175"/>
                    <a:pt x="3083" y="100"/>
                    <a:pt x="2882" y="75"/>
                  </a:cubicBezTo>
                  <a:cubicBezTo>
                    <a:pt x="2854" y="72"/>
                    <a:pt x="2825" y="70"/>
                    <a:pt x="2797" y="70"/>
                  </a:cubicBezTo>
                  <a:cubicBezTo>
                    <a:pt x="2606" y="70"/>
                    <a:pt x="2434" y="144"/>
                    <a:pt x="2281" y="276"/>
                  </a:cubicBezTo>
                  <a:lnTo>
                    <a:pt x="1654" y="827"/>
                  </a:lnTo>
                  <a:cubicBezTo>
                    <a:pt x="1551" y="919"/>
                    <a:pt x="1422" y="963"/>
                    <a:pt x="1294" y="963"/>
                  </a:cubicBezTo>
                  <a:cubicBezTo>
                    <a:pt x="1140" y="963"/>
                    <a:pt x="986" y="900"/>
                    <a:pt x="877" y="777"/>
                  </a:cubicBezTo>
                  <a:lnTo>
                    <a:pt x="1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4235175" y="3453480"/>
              <a:ext cx="594467" cy="1078192"/>
            </a:xfrm>
            <a:custGeom>
              <a:avLst/>
              <a:gdLst/>
              <a:ahLst/>
              <a:cxnLst/>
              <a:rect l="l" t="t" r="r" b="b"/>
              <a:pathLst>
                <a:path w="6592" h="11956" extrusionOk="0">
                  <a:moveTo>
                    <a:pt x="3284" y="0"/>
                  </a:moveTo>
                  <a:lnTo>
                    <a:pt x="0" y="11955"/>
                  </a:lnTo>
                  <a:lnTo>
                    <a:pt x="6592" y="11955"/>
                  </a:lnTo>
                  <a:lnTo>
                    <a:pt x="3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3640704" y="4262577"/>
              <a:ext cx="594557" cy="269097"/>
            </a:xfrm>
            <a:custGeom>
              <a:avLst/>
              <a:gdLst/>
              <a:ahLst/>
              <a:cxnLst/>
              <a:rect l="l" t="t" r="r" b="b"/>
              <a:pathLst>
                <a:path w="6593" h="2984" extrusionOk="0">
                  <a:moveTo>
                    <a:pt x="3284" y="1"/>
                  </a:moveTo>
                  <a:lnTo>
                    <a:pt x="1" y="2983"/>
                  </a:lnTo>
                  <a:lnTo>
                    <a:pt x="6592" y="2983"/>
                  </a:lnTo>
                  <a:lnTo>
                    <a:pt x="32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4820538" y="3830884"/>
              <a:ext cx="594557" cy="700789"/>
            </a:xfrm>
            <a:custGeom>
              <a:avLst/>
              <a:gdLst/>
              <a:ahLst/>
              <a:cxnLst/>
              <a:rect l="l" t="t" r="r" b="b"/>
              <a:pathLst>
                <a:path w="6593" h="7771" extrusionOk="0">
                  <a:moveTo>
                    <a:pt x="3309" y="1"/>
                  </a:moveTo>
                  <a:lnTo>
                    <a:pt x="1" y="7770"/>
                  </a:lnTo>
                  <a:lnTo>
                    <a:pt x="6592" y="7770"/>
                  </a:lnTo>
                  <a:lnTo>
                    <a:pt x="33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6004882" y="3991405"/>
              <a:ext cx="594557" cy="540268"/>
            </a:xfrm>
            <a:custGeom>
              <a:avLst/>
              <a:gdLst/>
              <a:ahLst/>
              <a:cxnLst/>
              <a:rect l="l" t="t" r="r" b="b"/>
              <a:pathLst>
                <a:path w="6593" h="5991" extrusionOk="0">
                  <a:moveTo>
                    <a:pt x="3309" y="0"/>
                  </a:moveTo>
                  <a:lnTo>
                    <a:pt x="1" y="5990"/>
                  </a:lnTo>
                  <a:lnTo>
                    <a:pt x="6592" y="5990"/>
                  </a:lnTo>
                  <a:lnTo>
                    <a:pt x="33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5410501" y="3659181"/>
              <a:ext cx="594467" cy="872492"/>
            </a:xfrm>
            <a:custGeom>
              <a:avLst/>
              <a:gdLst/>
              <a:ahLst/>
              <a:cxnLst/>
              <a:rect l="l" t="t" r="r" b="b"/>
              <a:pathLst>
                <a:path w="6592" h="9675" extrusionOk="0">
                  <a:moveTo>
                    <a:pt x="3308" y="0"/>
                  </a:moveTo>
                  <a:lnTo>
                    <a:pt x="0" y="9674"/>
                  </a:lnTo>
                  <a:lnTo>
                    <a:pt x="6592" y="9674"/>
                  </a:lnTo>
                  <a:lnTo>
                    <a:pt x="33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43"/>
            <p:cNvSpPr/>
            <p:nvPr/>
          </p:nvSpPr>
          <p:spPr>
            <a:xfrm>
              <a:off x="3618158" y="3207107"/>
              <a:ext cx="2445591" cy="845438"/>
            </a:xfrm>
            <a:custGeom>
              <a:avLst/>
              <a:gdLst/>
              <a:ahLst/>
              <a:cxnLst/>
              <a:rect l="l" t="t" r="r" b="b"/>
              <a:pathLst>
                <a:path w="27119" h="9375" extrusionOk="0">
                  <a:moveTo>
                    <a:pt x="9950" y="1"/>
                  </a:moveTo>
                  <a:lnTo>
                    <a:pt x="6191" y="8798"/>
                  </a:lnTo>
                  <a:lnTo>
                    <a:pt x="2782" y="6943"/>
                  </a:lnTo>
                  <a:lnTo>
                    <a:pt x="0" y="8898"/>
                  </a:lnTo>
                  <a:lnTo>
                    <a:pt x="226" y="9249"/>
                  </a:lnTo>
                  <a:lnTo>
                    <a:pt x="2807" y="7419"/>
                  </a:lnTo>
                  <a:lnTo>
                    <a:pt x="6391" y="9374"/>
                  </a:lnTo>
                  <a:lnTo>
                    <a:pt x="9975" y="978"/>
                  </a:lnTo>
                  <a:lnTo>
                    <a:pt x="12983" y="6868"/>
                  </a:lnTo>
                  <a:lnTo>
                    <a:pt x="16943" y="2056"/>
                  </a:lnTo>
                  <a:lnTo>
                    <a:pt x="20702" y="6341"/>
                  </a:lnTo>
                  <a:lnTo>
                    <a:pt x="23158" y="3459"/>
                  </a:lnTo>
                  <a:lnTo>
                    <a:pt x="26792" y="8597"/>
                  </a:lnTo>
                  <a:lnTo>
                    <a:pt x="27118" y="8372"/>
                  </a:lnTo>
                  <a:lnTo>
                    <a:pt x="23183" y="2783"/>
                  </a:lnTo>
                  <a:lnTo>
                    <a:pt x="20702" y="5715"/>
                  </a:lnTo>
                  <a:lnTo>
                    <a:pt x="16918" y="1429"/>
                  </a:lnTo>
                  <a:lnTo>
                    <a:pt x="13058" y="6116"/>
                  </a:lnTo>
                  <a:lnTo>
                    <a:pt x="99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43"/>
            <p:cNvSpPr/>
            <p:nvPr/>
          </p:nvSpPr>
          <p:spPr>
            <a:xfrm>
              <a:off x="5998118" y="3898700"/>
              <a:ext cx="101813" cy="101813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552" y="1"/>
                  </a:moveTo>
                  <a:cubicBezTo>
                    <a:pt x="251" y="1"/>
                    <a:pt x="0" y="251"/>
                    <a:pt x="0" y="577"/>
                  </a:cubicBezTo>
                  <a:cubicBezTo>
                    <a:pt x="0" y="878"/>
                    <a:pt x="251" y="1129"/>
                    <a:pt x="552" y="1129"/>
                  </a:cubicBezTo>
                  <a:cubicBezTo>
                    <a:pt x="878" y="1129"/>
                    <a:pt x="1128" y="878"/>
                    <a:pt x="1128" y="577"/>
                  </a:cubicBezTo>
                  <a:cubicBezTo>
                    <a:pt x="1128" y="251"/>
                    <a:pt x="878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43"/>
            <p:cNvSpPr/>
            <p:nvPr/>
          </p:nvSpPr>
          <p:spPr>
            <a:xfrm>
              <a:off x="5433046" y="3699852"/>
              <a:ext cx="101813" cy="101813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577" y="0"/>
                  </a:moveTo>
                  <a:cubicBezTo>
                    <a:pt x="251" y="0"/>
                    <a:pt x="1" y="251"/>
                    <a:pt x="1" y="552"/>
                  </a:cubicBezTo>
                  <a:cubicBezTo>
                    <a:pt x="1" y="877"/>
                    <a:pt x="251" y="1128"/>
                    <a:pt x="577" y="1128"/>
                  </a:cubicBezTo>
                  <a:cubicBezTo>
                    <a:pt x="878" y="1128"/>
                    <a:pt x="1129" y="877"/>
                    <a:pt x="1129" y="552"/>
                  </a:cubicBezTo>
                  <a:cubicBezTo>
                    <a:pt x="1129" y="251"/>
                    <a:pt x="878" y="0"/>
                    <a:pt x="5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43"/>
            <p:cNvSpPr/>
            <p:nvPr/>
          </p:nvSpPr>
          <p:spPr>
            <a:xfrm>
              <a:off x="5656784" y="3448971"/>
              <a:ext cx="101813" cy="101813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577" y="0"/>
                  </a:moveTo>
                  <a:cubicBezTo>
                    <a:pt x="252" y="0"/>
                    <a:pt x="1" y="251"/>
                    <a:pt x="1" y="577"/>
                  </a:cubicBezTo>
                  <a:cubicBezTo>
                    <a:pt x="1" y="877"/>
                    <a:pt x="252" y="1128"/>
                    <a:pt x="577" y="1128"/>
                  </a:cubicBezTo>
                  <a:cubicBezTo>
                    <a:pt x="878" y="1128"/>
                    <a:pt x="1129" y="877"/>
                    <a:pt x="1129" y="577"/>
                  </a:cubicBezTo>
                  <a:cubicBezTo>
                    <a:pt x="1129" y="251"/>
                    <a:pt x="878" y="0"/>
                    <a:pt x="5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43"/>
            <p:cNvSpPr/>
            <p:nvPr/>
          </p:nvSpPr>
          <p:spPr>
            <a:xfrm>
              <a:off x="5094056" y="3313340"/>
              <a:ext cx="101813" cy="101813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552" y="1"/>
                  </a:moveTo>
                  <a:cubicBezTo>
                    <a:pt x="251" y="1"/>
                    <a:pt x="0" y="251"/>
                    <a:pt x="0" y="577"/>
                  </a:cubicBezTo>
                  <a:cubicBezTo>
                    <a:pt x="0" y="878"/>
                    <a:pt x="251" y="1128"/>
                    <a:pt x="552" y="1128"/>
                  </a:cubicBezTo>
                  <a:cubicBezTo>
                    <a:pt x="877" y="1128"/>
                    <a:pt x="1128" y="878"/>
                    <a:pt x="1128" y="577"/>
                  </a:cubicBezTo>
                  <a:cubicBezTo>
                    <a:pt x="1128" y="251"/>
                    <a:pt x="877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43"/>
            <p:cNvSpPr/>
            <p:nvPr/>
          </p:nvSpPr>
          <p:spPr>
            <a:xfrm>
              <a:off x="4754977" y="3726997"/>
              <a:ext cx="101813" cy="101723"/>
            </a:xfrm>
            <a:custGeom>
              <a:avLst/>
              <a:gdLst/>
              <a:ahLst/>
              <a:cxnLst/>
              <a:rect l="l" t="t" r="r" b="b"/>
              <a:pathLst>
                <a:path w="1129" h="1128" extrusionOk="0">
                  <a:moveTo>
                    <a:pt x="552" y="0"/>
                  </a:moveTo>
                  <a:cubicBezTo>
                    <a:pt x="251" y="0"/>
                    <a:pt x="1" y="276"/>
                    <a:pt x="1" y="576"/>
                  </a:cubicBezTo>
                  <a:cubicBezTo>
                    <a:pt x="1" y="877"/>
                    <a:pt x="251" y="1128"/>
                    <a:pt x="552" y="1128"/>
                  </a:cubicBezTo>
                  <a:cubicBezTo>
                    <a:pt x="878" y="1128"/>
                    <a:pt x="1129" y="877"/>
                    <a:pt x="1129" y="576"/>
                  </a:cubicBezTo>
                  <a:cubicBezTo>
                    <a:pt x="1129" y="276"/>
                    <a:pt x="878" y="0"/>
                    <a:pt x="5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43"/>
            <p:cNvSpPr/>
            <p:nvPr/>
          </p:nvSpPr>
          <p:spPr>
            <a:xfrm>
              <a:off x="4467931" y="3191326"/>
              <a:ext cx="99559" cy="101723"/>
            </a:xfrm>
            <a:custGeom>
              <a:avLst/>
              <a:gdLst/>
              <a:ahLst/>
              <a:cxnLst/>
              <a:rect l="l" t="t" r="r" b="b"/>
              <a:pathLst>
                <a:path w="1104" h="1128" extrusionOk="0">
                  <a:moveTo>
                    <a:pt x="552" y="0"/>
                  </a:moveTo>
                  <a:cubicBezTo>
                    <a:pt x="252" y="0"/>
                    <a:pt x="1" y="251"/>
                    <a:pt x="1" y="552"/>
                  </a:cubicBezTo>
                  <a:cubicBezTo>
                    <a:pt x="1" y="852"/>
                    <a:pt x="252" y="1128"/>
                    <a:pt x="552" y="1128"/>
                  </a:cubicBezTo>
                  <a:cubicBezTo>
                    <a:pt x="853" y="1128"/>
                    <a:pt x="1104" y="852"/>
                    <a:pt x="1104" y="552"/>
                  </a:cubicBezTo>
                  <a:cubicBezTo>
                    <a:pt x="1104" y="251"/>
                    <a:pt x="853" y="0"/>
                    <a:pt x="5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43"/>
            <p:cNvSpPr/>
            <p:nvPr/>
          </p:nvSpPr>
          <p:spPr>
            <a:xfrm>
              <a:off x="4135706" y="3975534"/>
              <a:ext cx="101813" cy="101813"/>
            </a:xfrm>
            <a:custGeom>
              <a:avLst/>
              <a:gdLst/>
              <a:ahLst/>
              <a:cxnLst/>
              <a:rect l="l" t="t" r="r" b="b"/>
              <a:pathLst>
                <a:path w="1129" h="1129" extrusionOk="0">
                  <a:moveTo>
                    <a:pt x="552" y="1"/>
                  </a:moveTo>
                  <a:cubicBezTo>
                    <a:pt x="251" y="1"/>
                    <a:pt x="1" y="252"/>
                    <a:pt x="1" y="552"/>
                  </a:cubicBezTo>
                  <a:cubicBezTo>
                    <a:pt x="1" y="878"/>
                    <a:pt x="251" y="1129"/>
                    <a:pt x="552" y="1129"/>
                  </a:cubicBezTo>
                  <a:cubicBezTo>
                    <a:pt x="878" y="1129"/>
                    <a:pt x="1128" y="878"/>
                    <a:pt x="1128" y="552"/>
                  </a:cubicBezTo>
                  <a:cubicBezTo>
                    <a:pt x="1128" y="252"/>
                    <a:pt x="878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43"/>
            <p:cNvSpPr/>
            <p:nvPr/>
          </p:nvSpPr>
          <p:spPr>
            <a:xfrm>
              <a:off x="3837388" y="3801576"/>
              <a:ext cx="99559" cy="101723"/>
            </a:xfrm>
            <a:custGeom>
              <a:avLst/>
              <a:gdLst/>
              <a:ahLst/>
              <a:cxnLst/>
              <a:rect l="l" t="t" r="r" b="b"/>
              <a:pathLst>
                <a:path w="1104" h="1128" extrusionOk="0">
                  <a:moveTo>
                    <a:pt x="552" y="0"/>
                  </a:moveTo>
                  <a:cubicBezTo>
                    <a:pt x="251" y="0"/>
                    <a:pt x="0" y="251"/>
                    <a:pt x="0" y="551"/>
                  </a:cubicBezTo>
                  <a:cubicBezTo>
                    <a:pt x="0" y="877"/>
                    <a:pt x="251" y="1128"/>
                    <a:pt x="552" y="1128"/>
                  </a:cubicBezTo>
                  <a:cubicBezTo>
                    <a:pt x="852" y="1128"/>
                    <a:pt x="1103" y="877"/>
                    <a:pt x="1103" y="551"/>
                  </a:cubicBezTo>
                  <a:cubicBezTo>
                    <a:pt x="1103" y="251"/>
                    <a:pt x="852" y="0"/>
                    <a:pt x="5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43"/>
            <p:cNvSpPr/>
            <p:nvPr/>
          </p:nvSpPr>
          <p:spPr>
            <a:xfrm>
              <a:off x="3577487" y="3950734"/>
              <a:ext cx="101723" cy="101813"/>
            </a:xfrm>
            <a:custGeom>
              <a:avLst/>
              <a:gdLst/>
              <a:ahLst/>
              <a:cxnLst/>
              <a:rect l="l" t="t" r="r" b="b"/>
              <a:pathLst>
                <a:path w="1128" h="1129" extrusionOk="0">
                  <a:moveTo>
                    <a:pt x="577" y="0"/>
                  </a:moveTo>
                  <a:cubicBezTo>
                    <a:pt x="251" y="0"/>
                    <a:pt x="0" y="251"/>
                    <a:pt x="0" y="552"/>
                  </a:cubicBezTo>
                  <a:cubicBezTo>
                    <a:pt x="0" y="877"/>
                    <a:pt x="251" y="1128"/>
                    <a:pt x="577" y="1128"/>
                  </a:cubicBezTo>
                  <a:cubicBezTo>
                    <a:pt x="877" y="1128"/>
                    <a:pt x="1128" y="877"/>
                    <a:pt x="1128" y="552"/>
                  </a:cubicBezTo>
                  <a:cubicBezTo>
                    <a:pt x="1128" y="251"/>
                    <a:pt x="877" y="0"/>
                    <a:pt x="577" y="0"/>
                  </a:cubicBezTo>
                  <a:close/>
                </a:path>
              </a:pathLst>
            </a:custGeom>
            <a:solidFill>
              <a:srgbClr val="C5D7F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43"/>
            <p:cNvSpPr/>
            <p:nvPr/>
          </p:nvSpPr>
          <p:spPr>
            <a:xfrm>
              <a:off x="5469208" y="2725725"/>
              <a:ext cx="156102" cy="153757"/>
            </a:xfrm>
            <a:custGeom>
              <a:avLst/>
              <a:gdLst/>
              <a:ahLst/>
              <a:cxnLst/>
              <a:rect l="l" t="t" r="r" b="b"/>
              <a:pathLst>
                <a:path w="1731" h="1705" extrusionOk="0">
                  <a:moveTo>
                    <a:pt x="301" y="0"/>
                  </a:moveTo>
                  <a:lnTo>
                    <a:pt x="1" y="301"/>
                  </a:lnTo>
                  <a:lnTo>
                    <a:pt x="1429" y="1704"/>
                  </a:lnTo>
                  <a:lnTo>
                    <a:pt x="1730" y="140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43"/>
            <p:cNvSpPr/>
            <p:nvPr/>
          </p:nvSpPr>
          <p:spPr>
            <a:xfrm>
              <a:off x="5471463" y="2725725"/>
              <a:ext cx="151502" cy="153757"/>
            </a:xfrm>
            <a:custGeom>
              <a:avLst/>
              <a:gdLst/>
              <a:ahLst/>
              <a:cxnLst/>
              <a:rect l="l" t="t" r="r" b="b"/>
              <a:pathLst>
                <a:path w="1680" h="1705" extrusionOk="0">
                  <a:moveTo>
                    <a:pt x="1379" y="0"/>
                  </a:moveTo>
                  <a:lnTo>
                    <a:pt x="1" y="1404"/>
                  </a:lnTo>
                  <a:lnTo>
                    <a:pt x="276" y="1704"/>
                  </a:lnTo>
                  <a:lnTo>
                    <a:pt x="1680" y="301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43"/>
            <p:cNvSpPr/>
            <p:nvPr/>
          </p:nvSpPr>
          <p:spPr>
            <a:xfrm>
              <a:off x="5738217" y="3143801"/>
              <a:ext cx="533415" cy="22725"/>
            </a:xfrm>
            <a:custGeom>
              <a:avLst/>
              <a:gdLst/>
              <a:ahLst/>
              <a:cxnLst/>
              <a:rect l="l" t="t" r="r" b="b"/>
              <a:pathLst>
                <a:path w="5915" h="252" extrusionOk="0">
                  <a:moveTo>
                    <a:pt x="0" y="1"/>
                  </a:moveTo>
                  <a:lnTo>
                    <a:pt x="0" y="251"/>
                  </a:lnTo>
                  <a:lnTo>
                    <a:pt x="5915" y="251"/>
                  </a:lnTo>
                  <a:lnTo>
                    <a:pt x="59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43"/>
            <p:cNvSpPr/>
            <p:nvPr/>
          </p:nvSpPr>
          <p:spPr>
            <a:xfrm>
              <a:off x="5747235" y="3216125"/>
              <a:ext cx="296151" cy="22725"/>
            </a:xfrm>
            <a:custGeom>
              <a:avLst/>
              <a:gdLst/>
              <a:ahLst/>
              <a:cxnLst/>
              <a:rect l="l" t="t" r="r" b="b"/>
              <a:pathLst>
                <a:path w="3284" h="252" extrusionOk="0">
                  <a:moveTo>
                    <a:pt x="0" y="1"/>
                  </a:moveTo>
                  <a:lnTo>
                    <a:pt x="0" y="251"/>
                  </a:lnTo>
                  <a:lnTo>
                    <a:pt x="3284" y="251"/>
                  </a:lnTo>
                  <a:lnTo>
                    <a:pt x="32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43"/>
            <p:cNvSpPr/>
            <p:nvPr/>
          </p:nvSpPr>
          <p:spPr>
            <a:xfrm>
              <a:off x="2736642" y="4004932"/>
              <a:ext cx="178647" cy="180901"/>
            </a:xfrm>
            <a:custGeom>
              <a:avLst/>
              <a:gdLst/>
              <a:ahLst/>
              <a:cxnLst/>
              <a:rect l="l" t="t" r="r" b="b"/>
              <a:pathLst>
                <a:path w="1981" h="2006" extrusionOk="0">
                  <a:moveTo>
                    <a:pt x="1003" y="427"/>
                  </a:moveTo>
                  <a:cubicBezTo>
                    <a:pt x="1329" y="427"/>
                    <a:pt x="1580" y="677"/>
                    <a:pt x="1580" y="1003"/>
                  </a:cubicBezTo>
                  <a:cubicBezTo>
                    <a:pt x="1580" y="1329"/>
                    <a:pt x="1329" y="1580"/>
                    <a:pt x="1003" y="1580"/>
                  </a:cubicBezTo>
                  <a:cubicBezTo>
                    <a:pt x="677" y="1580"/>
                    <a:pt x="427" y="1329"/>
                    <a:pt x="427" y="1003"/>
                  </a:cubicBezTo>
                  <a:cubicBezTo>
                    <a:pt x="427" y="677"/>
                    <a:pt x="677" y="427"/>
                    <a:pt x="1003" y="427"/>
                  </a:cubicBezTo>
                  <a:close/>
                  <a:moveTo>
                    <a:pt x="1003" y="1"/>
                  </a:moveTo>
                  <a:cubicBezTo>
                    <a:pt x="452" y="1"/>
                    <a:pt x="1" y="452"/>
                    <a:pt x="1" y="1003"/>
                  </a:cubicBezTo>
                  <a:cubicBezTo>
                    <a:pt x="1" y="1555"/>
                    <a:pt x="452" y="2006"/>
                    <a:pt x="1003" y="2006"/>
                  </a:cubicBezTo>
                  <a:cubicBezTo>
                    <a:pt x="1555" y="2006"/>
                    <a:pt x="1981" y="1555"/>
                    <a:pt x="1981" y="1003"/>
                  </a:cubicBezTo>
                  <a:cubicBezTo>
                    <a:pt x="1981" y="452"/>
                    <a:pt x="1555" y="1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43"/>
            <p:cNvSpPr/>
            <p:nvPr/>
          </p:nvSpPr>
          <p:spPr>
            <a:xfrm>
              <a:off x="3518779" y="4148770"/>
              <a:ext cx="157725" cy="448465"/>
            </a:xfrm>
            <a:custGeom>
              <a:avLst/>
              <a:gdLst/>
              <a:ahLst/>
              <a:cxnLst/>
              <a:rect l="l" t="t" r="r" b="b"/>
              <a:pathLst>
                <a:path w="1749" h="4973" extrusionOk="0">
                  <a:moveTo>
                    <a:pt x="914" y="1"/>
                  </a:moveTo>
                  <a:cubicBezTo>
                    <a:pt x="697" y="1"/>
                    <a:pt x="497" y="181"/>
                    <a:pt x="426" y="611"/>
                  </a:cubicBezTo>
                  <a:cubicBezTo>
                    <a:pt x="176" y="2009"/>
                    <a:pt x="1" y="4972"/>
                    <a:pt x="618" y="4972"/>
                  </a:cubicBezTo>
                  <a:cubicBezTo>
                    <a:pt x="621" y="4972"/>
                    <a:pt x="623" y="4972"/>
                    <a:pt x="626" y="4972"/>
                  </a:cubicBezTo>
                  <a:cubicBezTo>
                    <a:pt x="1228" y="4947"/>
                    <a:pt x="1553" y="4722"/>
                    <a:pt x="1203" y="4621"/>
                  </a:cubicBezTo>
                  <a:cubicBezTo>
                    <a:pt x="827" y="4546"/>
                    <a:pt x="827" y="4496"/>
                    <a:pt x="827" y="4396"/>
                  </a:cubicBezTo>
                  <a:cubicBezTo>
                    <a:pt x="852" y="3694"/>
                    <a:pt x="1403" y="2366"/>
                    <a:pt x="1604" y="1338"/>
                  </a:cubicBezTo>
                  <a:cubicBezTo>
                    <a:pt x="1748" y="582"/>
                    <a:pt x="1304" y="1"/>
                    <a:pt x="914" y="1"/>
                  </a:cubicBezTo>
                  <a:close/>
                </a:path>
              </a:pathLst>
            </a:custGeom>
            <a:solidFill>
              <a:srgbClr val="EF897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43"/>
            <p:cNvSpPr/>
            <p:nvPr/>
          </p:nvSpPr>
          <p:spPr>
            <a:xfrm>
              <a:off x="3548088" y="4565493"/>
              <a:ext cx="133466" cy="38507"/>
            </a:xfrm>
            <a:custGeom>
              <a:avLst/>
              <a:gdLst/>
              <a:ahLst/>
              <a:cxnLst/>
              <a:rect l="l" t="t" r="r" b="b"/>
              <a:pathLst>
                <a:path w="1480" h="427" extrusionOk="0">
                  <a:moveTo>
                    <a:pt x="878" y="0"/>
                  </a:moveTo>
                  <a:cubicBezTo>
                    <a:pt x="745" y="113"/>
                    <a:pt x="575" y="146"/>
                    <a:pt x="420" y="146"/>
                  </a:cubicBezTo>
                  <a:cubicBezTo>
                    <a:pt x="194" y="146"/>
                    <a:pt x="0" y="76"/>
                    <a:pt x="0" y="75"/>
                  </a:cubicBezTo>
                  <a:lnTo>
                    <a:pt x="0" y="75"/>
                  </a:lnTo>
                  <a:cubicBezTo>
                    <a:pt x="13" y="339"/>
                    <a:pt x="201" y="426"/>
                    <a:pt x="430" y="426"/>
                  </a:cubicBezTo>
                  <a:cubicBezTo>
                    <a:pt x="658" y="426"/>
                    <a:pt x="928" y="339"/>
                    <a:pt x="1103" y="251"/>
                  </a:cubicBezTo>
                  <a:cubicBezTo>
                    <a:pt x="1479" y="50"/>
                    <a:pt x="878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43"/>
            <p:cNvSpPr/>
            <p:nvPr/>
          </p:nvSpPr>
          <p:spPr>
            <a:xfrm>
              <a:off x="3281333" y="3693089"/>
              <a:ext cx="436381" cy="774105"/>
            </a:xfrm>
            <a:custGeom>
              <a:avLst/>
              <a:gdLst/>
              <a:ahLst/>
              <a:cxnLst/>
              <a:rect l="l" t="t" r="r" b="b"/>
              <a:pathLst>
                <a:path w="4839" h="8584" extrusionOk="0">
                  <a:moveTo>
                    <a:pt x="803" y="0"/>
                  </a:moveTo>
                  <a:lnTo>
                    <a:pt x="1" y="2732"/>
                  </a:lnTo>
                  <a:cubicBezTo>
                    <a:pt x="1" y="2732"/>
                    <a:pt x="2332" y="4336"/>
                    <a:pt x="2683" y="5188"/>
                  </a:cubicBezTo>
                  <a:cubicBezTo>
                    <a:pt x="2983" y="5915"/>
                    <a:pt x="2582" y="8396"/>
                    <a:pt x="2582" y="8396"/>
                  </a:cubicBezTo>
                  <a:cubicBezTo>
                    <a:pt x="2840" y="8541"/>
                    <a:pt x="3107" y="8583"/>
                    <a:pt x="3331" y="8583"/>
                  </a:cubicBezTo>
                  <a:cubicBezTo>
                    <a:pt x="3651" y="8583"/>
                    <a:pt x="3886" y="8496"/>
                    <a:pt x="3886" y="8496"/>
                  </a:cubicBezTo>
                  <a:cubicBezTo>
                    <a:pt x="3886" y="8496"/>
                    <a:pt x="4838" y="4361"/>
                    <a:pt x="4412" y="3358"/>
                  </a:cubicBezTo>
                  <a:cubicBezTo>
                    <a:pt x="3961" y="2206"/>
                    <a:pt x="803" y="0"/>
                    <a:pt x="8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2861001" y="4197467"/>
              <a:ext cx="421411" cy="382904"/>
            </a:xfrm>
            <a:custGeom>
              <a:avLst/>
              <a:gdLst/>
              <a:ahLst/>
              <a:cxnLst/>
              <a:rect l="l" t="t" r="r" b="b"/>
              <a:pathLst>
                <a:path w="4673" h="4246" extrusionOk="0">
                  <a:moveTo>
                    <a:pt x="3971" y="0"/>
                  </a:moveTo>
                  <a:cubicBezTo>
                    <a:pt x="3814" y="0"/>
                    <a:pt x="3624" y="73"/>
                    <a:pt x="3409" y="247"/>
                  </a:cubicBezTo>
                  <a:cubicBezTo>
                    <a:pt x="2231" y="1224"/>
                    <a:pt x="0" y="3480"/>
                    <a:pt x="527" y="3906"/>
                  </a:cubicBezTo>
                  <a:cubicBezTo>
                    <a:pt x="807" y="4131"/>
                    <a:pt x="1065" y="4245"/>
                    <a:pt x="1197" y="4245"/>
                  </a:cubicBezTo>
                  <a:cubicBezTo>
                    <a:pt x="1301" y="4245"/>
                    <a:pt x="1328" y="4174"/>
                    <a:pt x="1228" y="4031"/>
                  </a:cubicBezTo>
                  <a:cubicBezTo>
                    <a:pt x="978" y="3705"/>
                    <a:pt x="1003" y="3655"/>
                    <a:pt x="1078" y="3580"/>
                  </a:cubicBezTo>
                  <a:cubicBezTo>
                    <a:pt x="1604" y="3029"/>
                    <a:pt x="2983" y="2352"/>
                    <a:pt x="3860" y="1675"/>
                  </a:cubicBezTo>
                  <a:cubicBezTo>
                    <a:pt x="4672" y="1041"/>
                    <a:pt x="4560" y="0"/>
                    <a:pt x="3971" y="0"/>
                  </a:cubicBezTo>
                  <a:close/>
                </a:path>
              </a:pathLst>
            </a:custGeom>
            <a:solidFill>
              <a:srgbClr val="EF897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43"/>
            <p:cNvSpPr/>
            <p:nvPr/>
          </p:nvSpPr>
          <p:spPr>
            <a:xfrm>
              <a:off x="2870019" y="4511204"/>
              <a:ext cx="135090" cy="84950"/>
            </a:xfrm>
            <a:custGeom>
              <a:avLst/>
              <a:gdLst/>
              <a:ahLst/>
              <a:cxnLst/>
              <a:rect l="l" t="t" r="r" b="b"/>
              <a:pathLst>
                <a:path w="1498" h="942" extrusionOk="0">
                  <a:moveTo>
                    <a:pt x="376" y="1"/>
                  </a:moveTo>
                  <a:lnTo>
                    <a:pt x="376" y="1"/>
                  </a:lnTo>
                  <a:cubicBezTo>
                    <a:pt x="0" y="452"/>
                    <a:pt x="727" y="803"/>
                    <a:pt x="1153" y="928"/>
                  </a:cubicBezTo>
                  <a:cubicBezTo>
                    <a:pt x="1194" y="938"/>
                    <a:pt x="1227" y="942"/>
                    <a:pt x="1252" y="942"/>
                  </a:cubicBezTo>
                  <a:cubicBezTo>
                    <a:pt x="1498" y="942"/>
                    <a:pt x="1128" y="552"/>
                    <a:pt x="1128" y="552"/>
                  </a:cubicBezTo>
                  <a:cubicBezTo>
                    <a:pt x="677" y="552"/>
                    <a:pt x="376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43"/>
            <p:cNvSpPr/>
            <p:nvPr/>
          </p:nvSpPr>
          <p:spPr>
            <a:xfrm>
              <a:off x="2967234" y="3683981"/>
              <a:ext cx="490489" cy="788895"/>
            </a:xfrm>
            <a:custGeom>
              <a:avLst/>
              <a:gdLst/>
              <a:ahLst/>
              <a:cxnLst/>
              <a:rect l="l" t="t" r="r" b="b"/>
              <a:pathLst>
                <a:path w="5439" h="8748" extrusionOk="0">
                  <a:moveTo>
                    <a:pt x="3810" y="1"/>
                  </a:moveTo>
                  <a:lnTo>
                    <a:pt x="1855" y="1304"/>
                  </a:lnTo>
                  <a:cubicBezTo>
                    <a:pt x="1404" y="2382"/>
                    <a:pt x="2206" y="4161"/>
                    <a:pt x="1980" y="5139"/>
                  </a:cubicBezTo>
                  <a:cubicBezTo>
                    <a:pt x="1805" y="5991"/>
                    <a:pt x="0" y="7770"/>
                    <a:pt x="0" y="7770"/>
                  </a:cubicBezTo>
                  <a:cubicBezTo>
                    <a:pt x="226" y="8497"/>
                    <a:pt x="953" y="8748"/>
                    <a:pt x="953" y="8748"/>
                  </a:cubicBezTo>
                  <a:cubicBezTo>
                    <a:pt x="953" y="8748"/>
                    <a:pt x="4637" y="6091"/>
                    <a:pt x="5013" y="4988"/>
                  </a:cubicBezTo>
                  <a:cubicBezTo>
                    <a:pt x="5439" y="3760"/>
                    <a:pt x="3810" y="1"/>
                    <a:pt x="38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3123156" y="3683981"/>
              <a:ext cx="425018" cy="231492"/>
            </a:xfrm>
            <a:custGeom>
              <a:avLst/>
              <a:gdLst/>
              <a:ahLst/>
              <a:cxnLst/>
              <a:rect l="l" t="t" r="r" b="b"/>
              <a:pathLst>
                <a:path w="4713" h="2567" extrusionOk="0">
                  <a:moveTo>
                    <a:pt x="2081" y="1"/>
                  </a:moveTo>
                  <a:lnTo>
                    <a:pt x="126" y="1304"/>
                  </a:lnTo>
                  <a:cubicBezTo>
                    <a:pt x="76" y="1454"/>
                    <a:pt x="26" y="1605"/>
                    <a:pt x="1" y="1755"/>
                  </a:cubicBezTo>
                  <a:cubicBezTo>
                    <a:pt x="757" y="2297"/>
                    <a:pt x="1564" y="2567"/>
                    <a:pt x="2371" y="2567"/>
                  </a:cubicBezTo>
                  <a:cubicBezTo>
                    <a:pt x="3168" y="2567"/>
                    <a:pt x="3965" y="2303"/>
                    <a:pt x="4712" y="1780"/>
                  </a:cubicBezTo>
                  <a:cubicBezTo>
                    <a:pt x="3685" y="903"/>
                    <a:pt x="2557" y="101"/>
                    <a:pt x="2557" y="101"/>
                  </a:cubicBezTo>
                  <a:lnTo>
                    <a:pt x="2356" y="703"/>
                  </a:lnTo>
                  <a:cubicBezTo>
                    <a:pt x="2206" y="277"/>
                    <a:pt x="2081" y="1"/>
                    <a:pt x="20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43"/>
            <p:cNvSpPr/>
            <p:nvPr/>
          </p:nvSpPr>
          <p:spPr>
            <a:xfrm>
              <a:off x="2987524" y="3844502"/>
              <a:ext cx="264588" cy="583194"/>
            </a:xfrm>
            <a:custGeom>
              <a:avLst/>
              <a:gdLst/>
              <a:ahLst/>
              <a:cxnLst/>
              <a:rect l="l" t="t" r="r" b="b"/>
              <a:pathLst>
                <a:path w="2934" h="6467" extrusionOk="0">
                  <a:moveTo>
                    <a:pt x="2231" y="0"/>
                  </a:moveTo>
                  <a:lnTo>
                    <a:pt x="2206" y="50"/>
                  </a:lnTo>
                  <a:cubicBezTo>
                    <a:pt x="2733" y="1028"/>
                    <a:pt x="2858" y="2206"/>
                    <a:pt x="2582" y="3283"/>
                  </a:cubicBezTo>
                  <a:cubicBezTo>
                    <a:pt x="2307" y="4361"/>
                    <a:pt x="1630" y="5339"/>
                    <a:pt x="703" y="5940"/>
                  </a:cubicBezTo>
                  <a:cubicBezTo>
                    <a:pt x="627" y="5990"/>
                    <a:pt x="577" y="6015"/>
                    <a:pt x="502" y="6065"/>
                  </a:cubicBezTo>
                  <a:cubicBezTo>
                    <a:pt x="327" y="6166"/>
                    <a:pt x="151" y="6291"/>
                    <a:pt x="1" y="6416"/>
                  </a:cubicBezTo>
                  <a:lnTo>
                    <a:pt x="51" y="6466"/>
                  </a:lnTo>
                  <a:cubicBezTo>
                    <a:pt x="201" y="6341"/>
                    <a:pt x="377" y="6241"/>
                    <a:pt x="552" y="6116"/>
                  </a:cubicBezTo>
                  <a:cubicBezTo>
                    <a:pt x="602" y="6091"/>
                    <a:pt x="677" y="6040"/>
                    <a:pt x="728" y="5990"/>
                  </a:cubicBezTo>
                  <a:cubicBezTo>
                    <a:pt x="1680" y="5389"/>
                    <a:pt x="2382" y="4411"/>
                    <a:pt x="2657" y="3309"/>
                  </a:cubicBezTo>
                  <a:cubicBezTo>
                    <a:pt x="2933" y="2231"/>
                    <a:pt x="2808" y="1028"/>
                    <a:pt x="2281" y="25"/>
                  </a:cubicBezTo>
                  <a:lnTo>
                    <a:pt x="22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43"/>
            <p:cNvSpPr/>
            <p:nvPr/>
          </p:nvSpPr>
          <p:spPr>
            <a:xfrm>
              <a:off x="3362766" y="3422999"/>
              <a:ext cx="525930" cy="337724"/>
            </a:xfrm>
            <a:custGeom>
              <a:avLst/>
              <a:gdLst/>
              <a:ahLst/>
              <a:cxnLst/>
              <a:rect l="l" t="t" r="r" b="b"/>
              <a:pathLst>
                <a:path w="5832" h="3745" extrusionOk="0">
                  <a:moveTo>
                    <a:pt x="997" y="0"/>
                  </a:moveTo>
                  <a:cubicBezTo>
                    <a:pt x="968" y="0"/>
                    <a:pt x="944" y="4"/>
                    <a:pt x="927" y="13"/>
                  </a:cubicBezTo>
                  <a:cubicBezTo>
                    <a:pt x="0" y="439"/>
                    <a:pt x="1529" y="3296"/>
                    <a:pt x="2907" y="3697"/>
                  </a:cubicBezTo>
                  <a:cubicBezTo>
                    <a:pt x="3026" y="3730"/>
                    <a:pt x="3145" y="3745"/>
                    <a:pt x="3264" y="3745"/>
                  </a:cubicBezTo>
                  <a:cubicBezTo>
                    <a:pt x="4223" y="3745"/>
                    <a:pt x="5141" y="2772"/>
                    <a:pt x="5364" y="2594"/>
                  </a:cubicBezTo>
                  <a:cubicBezTo>
                    <a:pt x="5832" y="2193"/>
                    <a:pt x="5804" y="1930"/>
                    <a:pt x="5633" y="1930"/>
                  </a:cubicBezTo>
                  <a:cubicBezTo>
                    <a:pt x="5612" y="1930"/>
                    <a:pt x="5589" y="1934"/>
                    <a:pt x="5564" y="1942"/>
                  </a:cubicBezTo>
                  <a:cubicBezTo>
                    <a:pt x="5339" y="2043"/>
                    <a:pt x="5263" y="2293"/>
                    <a:pt x="4887" y="2469"/>
                  </a:cubicBezTo>
                  <a:cubicBezTo>
                    <a:pt x="4658" y="2600"/>
                    <a:pt x="4353" y="2785"/>
                    <a:pt x="3939" y="2785"/>
                  </a:cubicBezTo>
                  <a:cubicBezTo>
                    <a:pt x="3720" y="2785"/>
                    <a:pt x="3469" y="2733"/>
                    <a:pt x="3183" y="2594"/>
                  </a:cubicBezTo>
                  <a:cubicBezTo>
                    <a:pt x="2381" y="2193"/>
                    <a:pt x="2431" y="1191"/>
                    <a:pt x="2080" y="639"/>
                  </a:cubicBezTo>
                  <a:cubicBezTo>
                    <a:pt x="1835" y="260"/>
                    <a:pt x="1233" y="0"/>
                    <a:pt x="997" y="0"/>
                  </a:cubicBez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3093848" y="3400364"/>
              <a:ext cx="485980" cy="480569"/>
            </a:xfrm>
            <a:custGeom>
              <a:avLst/>
              <a:gdLst/>
              <a:ahLst/>
              <a:cxnLst/>
              <a:rect l="l" t="t" r="r" b="b"/>
              <a:pathLst>
                <a:path w="5389" h="5329" extrusionOk="0">
                  <a:moveTo>
                    <a:pt x="2880" y="0"/>
                  </a:moveTo>
                  <a:cubicBezTo>
                    <a:pt x="2206" y="0"/>
                    <a:pt x="1490" y="221"/>
                    <a:pt x="1529" y="1492"/>
                  </a:cubicBezTo>
                  <a:cubicBezTo>
                    <a:pt x="1554" y="2670"/>
                    <a:pt x="1153" y="3271"/>
                    <a:pt x="551" y="4249"/>
                  </a:cubicBezTo>
                  <a:lnTo>
                    <a:pt x="501" y="4324"/>
                  </a:lnTo>
                  <a:cubicBezTo>
                    <a:pt x="0" y="4946"/>
                    <a:pt x="1272" y="5329"/>
                    <a:pt x="2509" y="5329"/>
                  </a:cubicBezTo>
                  <a:cubicBezTo>
                    <a:pt x="3316" y="5329"/>
                    <a:pt x="4109" y="5166"/>
                    <a:pt x="4386" y="4800"/>
                  </a:cubicBezTo>
                  <a:cubicBezTo>
                    <a:pt x="4987" y="3998"/>
                    <a:pt x="5338" y="2770"/>
                    <a:pt x="5363" y="1792"/>
                  </a:cubicBezTo>
                  <a:cubicBezTo>
                    <a:pt x="5388" y="464"/>
                    <a:pt x="4210" y="113"/>
                    <a:pt x="3458" y="38"/>
                  </a:cubicBezTo>
                  <a:cubicBezTo>
                    <a:pt x="3284" y="21"/>
                    <a:pt x="3084" y="0"/>
                    <a:pt x="2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43"/>
            <p:cNvSpPr/>
            <p:nvPr/>
          </p:nvSpPr>
          <p:spPr>
            <a:xfrm>
              <a:off x="3350141" y="3315594"/>
              <a:ext cx="143747" cy="179999"/>
            </a:xfrm>
            <a:custGeom>
              <a:avLst/>
              <a:gdLst/>
              <a:ahLst/>
              <a:cxnLst/>
              <a:rect l="l" t="t" r="r" b="b"/>
              <a:pathLst>
                <a:path w="1594" h="1996" extrusionOk="0">
                  <a:moveTo>
                    <a:pt x="717" y="1"/>
                  </a:moveTo>
                  <a:cubicBezTo>
                    <a:pt x="717" y="1"/>
                    <a:pt x="892" y="652"/>
                    <a:pt x="416" y="878"/>
                  </a:cubicBezTo>
                  <a:cubicBezTo>
                    <a:pt x="1" y="1074"/>
                    <a:pt x="1072" y="1995"/>
                    <a:pt x="1369" y="1995"/>
                  </a:cubicBezTo>
                  <a:cubicBezTo>
                    <a:pt x="1413" y="1995"/>
                    <a:pt x="1440" y="1975"/>
                    <a:pt x="1443" y="1930"/>
                  </a:cubicBezTo>
                  <a:cubicBezTo>
                    <a:pt x="1469" y="1479"/>
                    <a:pt x="1293" y="1179"/>
                    <a:pt x="1594" y="727"/>
                  </a:cubicBezTo>
                  <a:lnTo>
                    <a:pt x="717" y="1"/>
                  </a:ln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43"/>
            <p:cNvSpPr/>
            <p:nvPr/>
          </p:nvSpPr>
          <p:spPr>
            <a:xfrm>
              <a:off x="3383057" y="3208370"/>
              <a:ext cx="171883" cy="234107"/>
            </a:xfrm>
            <a:custGeom>
              <a:avLst/>
              <a:gdLst/>
              <a:ahLst/>
              <a:cxnLst/>
              <a:rect l="l" t="t" r="r" b="b"/>
              <a:pathLst>
                <a:path w="1906" h="2596" extrusionOk="0">
                  <a:moveTo>
                    <a:pt x="986" y="0"/>
                  </a:moveTo>
                  <a:cubicBezTo>
                    <a:pt x="729" y="0"/>
                    <a:pt x="481" y="153"/>
                    <a:pt x="377" y="287"/>
                  </a:cubicBezTo>
                  <a:cubicBezTo>
                    <a:pt x="1" y="764"/>
                    <a:pt x="126" y="1315"/>
                    <a:pt x="276" y="1641"/>
                  </a:cubicBezTo>
                  <a:cubicBezTo>
                    <a:pt x="533" y="2282"/>
                    <a:pt x="1064" y="2596"/>
                    <a:pt x="1338" y="2596"/>
                  </a:cubicBezTo>
                  <a:cubicBezTo>
                    <a:pt x="1385" y="2596"/>
                    <a:pt x="1425" y="2586"/>
                    <a:pt x="1454" y="2568"/>
                  </a:cubicBezTo>
                  <a:cubicBezTo>
                    <a:pt x="1906" y="2317"/>
                    <a:pt x="1805" y="688"/>
                    <a:pt x="1479" y="262"/>
                  </a:cubicBezTo>
                  <a:cubicBezTo>
                    <a:pt x="1338" y="70"/>
                    <a:pt x="1160" y="0"/>
                    <a:pt x="986" y="0"/>
                  </a:cubicBezTo>
                  <a:close/>
                </a:path>
              </a:pathLst>
            </a:custGeom>
            <a:solidFill>
              <a:srgbClr val="F9B2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43"/>
            <p:cNvSpPr/>
            <p:nvPr/>
          </p:nvSpPr>
          <p:spPr>
            <a:xfrm>
              <a:off x="3360512" y="3194843"/>
              <a:ext cx="192174" cy="184689"/>
            </a:xfrm>
            <a:custGeom>
              <a:avLst/>
              <a:gdLst/>
              <a:ahLst/>
              <a:cxnLst/>
              <a:rect l="l" t="t" r="r" b="b"/>
              <a:pathLst>
                <a:path w="2131" h="2048" extrusionOk="0">
                  <a:moveTo>
                    <a:pt x="1198" y="1"/>
                  </a:moveTo>
                  <a:cubicBezTo>
                    <a:pt x="899" y="1"/>
                    <a:pt x="595" y="133"/>
                    <a:pt x="401" y="412"/>
                  </a:cubicBezTo>
                  <a:cubicBezTo>
                    <a:pt x="0" y="964"/>
                    <a:pt x="176" y="1390"/>
                    <a:pt x="201" y="1490"/>
                  </a:cubicBezTo>
                  <a:cubicBezTo>
                    <a:pt x="299" y="1785"/>
                    <a:pt x="515" y="2047"/>
                    <a:pt x="618" y="2047"/>
                  </a:cubicBezTo>
                  <a:cubicBezTo>
                    <a:pt x="672" y="2047"/>
                    <a:pt x="695" y="1973"/>
                    <a:pt x="652" y="1791"/>
                  </a:cubicBezTo>
                  <a:cubicBezTo>
                    <a:pt x="526" y="1264"/>
                    <a:pt x="927" y="1415"/>
                    <a:pt x="827" y="989"/>
                  </a:cubicBezTo>
                  <a:cubicBezTo>
                    <a:pt x="815" y="901"/>
                    <a:pt x="833" y="876"/>
                    <a:pt x="931" y="876"/>
                  </a:cubicBezTo>
                  <a:cubicBezTo>
                    <a:pt x="1028" y="876"/>
                    <a:pt x="1203" y="901"/>
                    <a:pt x="1504" y="914"/>
                  </a:cubicBezTo>
                  <a:cubicBezTo>
                    <a:pt x="2105" y="914"/>
                    <a:pt x="2130" y="888"/>
                    <a:pt x="2080" y="663"/>
                  </a:cubicBezTo>
                  <a:cubicBezTo>
                    <a:pt x="1980" y="234"/>
                    <a:pt x="1594" y="1"/>
                    <a:pt x="1198" y="1"/>
                  </a:cubicBezTo>
                  <a:close/>
                </a:path>
              </a:pathLst>
            </a:custGeom>
            <a:solidFill>
              <a:srgbClr val="171B3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43"/>
            <p:cNvSpPr/>
            <p:nvPr/>
          </p:nvSpPr>
          <p:spPr>
            <a:xfrm>
              <a:off x="3360512" y="3196105"/>
              <a:ext cx="176392" cy="182344"/>
            </a:xfrm>
            <a:custGeom>
              <a:avLst/>
              <a:gdLst/>
              <a:ahLst/>
              <a:cxnLst/>
              <a:rect l="l" t="t" r="r" b="b"/>
              <a:pathLst>
                <a:path w="1956" h="2022" extrusionOk="0">
                  <a:moveTo>
                    <a:pt x="1217" y="0"/>
                  </a:moveTo>
                  <a:cubicBezTo>
                    <a:pt x="922" y="0"/>
                    <a:pt x="617" y="132"/>
                    <a:pt x="401" y="398"/>
                  </a:cubicBezTo>
                  <a:cubicBezTo>
                    <a:pt x="0" y="900"/>
                    <a:pt x="176" y="1376"/>
                    <a:pt x="201" y="1476"/>
                  </a:cubicBezTo>
                  <a:cubicBezTo>
                    <a:pt x="287" y="1758"/>
                    <a:pt x="506" y="2022"/>
                    <a:pt x="612" y="2022"/>
                  </a:cubicBezTo>
                  <a:cubicBezTo>
                    <a:pt x="628" y="2022"/>
                    <a:pt x="642" y="2016"/>
                    <a:pt x="652" y="2002"/>
                  </a:cubicBezTo>
                  <a:cubicBezTo>
                    <a:pt x="752" y="1902"/>
                    <a:pt x="376" y="1777"/>
                    <a:pt x="551" y="1451"/>
                  </a:cubicBezTo>
                  <a:cubicBezTo>
                    <a:pt x="727" y="1125"/>
                    <a:pt x="501" y="1025"/>
                    <a:pt x="627" y="724"/>
                  </a:cubicBezTo>
                  <a:cubicBezTo>
                    <a:pt x="685" y="564"/>
                    <a:pt x="785" y="531"/>
                    <a:pt x="990" y="531"/>
                  </a:cubicBezTo>
                  <a:cubicBezTo>
                    <a:pt x="1139" y="531"/>
                    <a:pt x="1344" y="549"/>
                    <a:pt x="1629" y="549"/>
                  </a:cubicBezTo>
                  <a:cubicBezTo>
                    <a:pt x="1658" y="551"/>
                    <a:pt x="1685" y="553"/>
                    <a:pt x="1709" y="553"/>
                  </a:cubicBezTo>
                  <a:cubicBezTo>
                    <a:pt x="1915" y="553"/>
                    <a:pt x="1955" y="463"/>
                    <a:pt x="1955" y="373"/>
                  </a:cubicBezTo>
                  <a:cubicBezTo>
                    <a:pt x="1782" y="126"/>
                    <a:pt x="1504" y="0"/>
                    <a:pt x="1217" y="0"/>
                  </a:cubicBezTo>
                  <a:close/>
                </a:path>
              </a:pathLst>
            </a:custGeom>
            <a:solidFill>
              <a:srgbClr val="171B3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43"/>
            <p:cNvSpPr/>
            <p:nvPr/>
          </p:nvSpPr>
          <p:spPr>
            <a:xfrm>
              <a:off x="3193227" y="3441576"/>
              <a:ext cx="549557" cy="308776"/>
            </a:xfrm>
            <a:custGeom>
              <a:avLst/>
              <a:gdLst/>
              <a:ahLst/>
              <a:cxnLst/>
              <a:rect l="l" t="t" r="r" b="b"/>
              <a:pathLst>
                <a:path w="6094" h="3424" extrusionOk="0">
                  <a:moveTo>
                    <a:pt x="1107" y="1"/>
                  </a:moveTo>
                  <a:cubicBezTo>
                    <a:pt x="1009" y="1"/>
                    <a:pt x="929" y="23"/>
                    <a:pt x="878" y="57"/>
                  </a:cubicBezTo>
                  <a:cubicBezTo>
                    <a:pt x="0" y="634"/>
                    <a:pt x="2005" y="3240"/>
                    <a:pt x="3459" y="3416"/>
                  </a:cubicBezTo>
                  <a:cubicBezTo>
                    <a:pt x="3507" y="3421"/>
                    <a:pt x="3554" y="3424"/>
                    <a:pt x="3601" y="3424"/>
                  </a:cubicBezTo>
                  <a:cubicBezTo>
                    <a:pt x="4641" y="3424"/>
                    <a:pt x="5499" y="2152"/>
                    <a:pt x="5715" y="1912"/>
                  </a:cubicBezTo>
                  <a:cubicBezTo>
                    <a:pt x="6093" y="1470"/>
                    <a:pt x="6066" y="1205"/>
                    <a:pt x="5914" y="1205"/>
                  </a:cubicBezTo>
                  <a:cubicBezTo>
                    <a:pt x="5885" y="1205"/>
                    <a:pt x="5851" y="1215"/>
                    <a:pt x="5815" y="1235"/>
                  </a:cubicBezTo>
                  <a:cubicBezTo>
                    <a:pt x="5589" y="1360"/>
                    <a:pt x="5589" y="1611"/>
                    <a:pt x="5239" y="1862"/>
                  </a:cubicBezTo>
                  <a:cubicBezTo>
                    <a:pt x="4968" y="2055"/>
                    <a:pt x="4638" y="2352"/>
                    <a:pt x="4099" y="2352"/>
                  </a:cubicBezTo>
                  <a:cubicBezTo>
                    <a:pt x="3939" y="2352"/>
                    <a:pt x="3761" y="2326"/>
                    <a:pt x="3559" y="2263"/>
                  </a:cubicBezTo>
                  <a:cubicBezTo>
                    <a:pt x="2682" y="2012"/>
                    <a:pt x="2231" y="834"/>
                    <a:pt x="1780" y="333"/>
                  </a:cubicBezTo>
                  <a:cubicBezTo>
                    <a:pt x="1549" y="85"/>
                    <a:pt x="1295" y="1"/>
                    <a:pt x="1107" y="1"/>
                  </a:cubicBezTo>
                  <a:close/>
                </a:path>
              </a:pathLst>
            </a:custGeom>
            <a:solidFill>
              <a:srgbClr val="F9B2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270">
        <p159:morph option="byObject"/>
      </p:transition>
    </mc:Choice>
    <mc:Fallback>
      <p:transition spd="slow" advTm="327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35"/>
          <p:cNvSpPr txBox="1">
            <a:spLocks noGrp="1"/>
          </p:cNvSpPr>
          <p:nvPr>
            <p:ph type="title"/>
          </p:nvPr>
        </p:nvSpPr>
        <p:spPr>
          <a:xfrm>
            <a:off x="5571000" y="3264300"/>
            <a:ext cx="5376400" cy="111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Introduction</a:t>
            </a:r>
            <a:endParaRPr dirty="0"/>
          </a:p>
        </p:txBody>
      </p:sp>
      <p:sp>
        <p:nvSpPr>
          <p:cNvPr id="1548" name="Google Shape;1548;p35"/>
          <p:cNvSpPr txBox="1">
            <a:spLocks noGrp="1"/>
          </p:cNvSpPr>
          <p:nvPr>
            <p:ph type="title" idx="2"/>
          </p:nvPr>
        </p:nvSpPr>
        <p:spPr>
          <a:xfrm>
            <a:off x="7271067" y="1898217"/>
            <a:ext cx="1976400" cy="102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sp>
        <p:nvSpPr>
          <p:cNvPr id="1549" name="Google Shape;1549;p35"/>
          <p:cNvSpPr txBox="1">
            <a:spLocks noGrp="1"/>
          </p:cNvSpPr>
          <p:nvPr>
            <p:ph type="subTitle" idx="1"/>
          </p:nvPr>
        </p:nvSpPr>
        <p:spPr>
          <a:xfrm>
            <a:off x="5571000" y="4459800"/>
            <a:ext cx="5376400" cy="50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Task requirements &amp; my steps to preform the task</a:t>
            </a:r>
            <a:endParaRPr dirty="0"/>
          </a:p>
        </p:txBody>
      </p:sp>
      <p:grpSp>
        <p:nvGrpSpPr>
          <p:cNvPr id="1550" name="Google Shape;1550;p35"/>
          <p:cNvGrpSpPr/>
          <p:nvPr/>
        </p:nvGrpSpPr>
        <p:grpSpPr>
          <a:xfrm>
            <a:off x="728501" y="1173501"/>
            <a:ext cx="4346207" cy="4214833"/>
            <a:chOff x="546375" y="880125"/>
            <a:chExt cx="3259655" cy="3161125"/>
          </a:xfrm>
        </p:grpSpPr>
        <p:sp>
          <p:nvSpPr>
            <p:cNvPr id="1551" name="Google Shape;1551;p35"/>
            <p:cNvSpPr/>
            <p:nvPr/>
          </p:nvSpPr>
          <p:spPr>
            <a:xfrm>
              <a:off x="720797" y="1065421"/>
              <a:ext cx="2741833" cy="2741833"/>
            </a:xfrm>
            <a:custGeom>
              <a:avLst/>
              <a:gdLst/>
              <a:ahLst/>
              <a:cxnLst/>
              <a:rect l="l" t="t" r="r" b="b"/>
              <a:pathLst>
                <a:path w="25214" h="25214" extrusionOk="0">
                  <a:moveTo>
                    <a:pt x="12607" y="4963"/>
                  </a:moveTo>
                  <a:cubicBezTo>
                    <a:pt x="16817" y="4963"/>
                    <a:pt x="20251" y="8397"/>
                    <a:pt x="20251" y="12607"/>
                  </a:cubicBezTo>
                  <a:cubicBezTo>
                    <a:pt x="20251" y="16843"/>
                    <a:pt x="16817" y="20251"/>
                    <a:pt x="12607" y="20251"/>
                  </a:cubicBezTo>
                  <a:cubicBezTo>
                    <a:pt x="8371" y="20251"/>
                    <a:pt x="4963" y="16843"/>
                    <a:pt x="4963" y="12607"/>
                  </a:cubicBezTo>
                  <a:cubicBezTo>
                    <a:pt x="4963" y="8397"/>
                    <a:pt x="8371" y="4963"/>
                    <a:pt x="12607" y="4963"/>
                  </a:cubicBezTo>
                  <a:close/>
                  <a:moveTo>
                    <a:pt x="12607" y="1"/>
                  </a:moveTo>
                  <a:cubicBezTo>
                    <a:pt x="5639" y="1"/>
                    <a:pt x="0" y="5640"/>
                    <a:pt x="0" y="12607"/>
                  </a:cubicBezTo>
                  <a:cubicBezTo>
                    <a:pt x="0" y="19575"/>
                    <a:pt x="5639" y="25214"/>
                    <a:pt x="12607" y="25214"/>
                  </a:cubicBezTo>
                  <a:cubicBezTo>
                    <a:pt x="19574" y="25214"/>
                    <a:pt x="25213" y="19575"/>
                    <a:pt x="25213" y="12607"/>
                  </a:cubicBezTo>
                  <a:cubicBezTo>
                    <a:pt x="25213" y="5640"/>
                    <a:pt x="19574" y="1"/>
                    <a:pt x="126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35"/>
            <p:cNvSpPr/>
            <p:nvPr/>
          </p:nvSpPr>
          <p:spPr>
            <a:xfrm>
              <a:off x="1456655" y="1065421"/>
              <a:ext cx="1291861" cy="640602"/>
            </a:xfrm>
            <a:custGeom>
              <a:avLst/>
              <a:gdLst/>
              <a:ahLst/>
              <a:cxnLst/>
              <a:rect l="l" t="t" r="r" b="b"/>
              <a:pathLst>
                <a:path w="11880" h="5891" extrusionOk="0">
                  <a:moveTo>
                    <a:pt x="5840" y="1"/>
                  </a:moveTo>
                  <a:cubicBezTo>
                    <a:pt x="3735" y="1"/>
                    <a:pt x="1755" y="527"/>
                    <a:pt x="0" y="1429"/>
                  </a:cubicBezTo>
                  <a:lnTo>
                    <a:pt x="2306" y="5840"/>
                  </a:lnTo>
                  <a:cubicBezTo>
                    <a:pt x="3359" y="5289"/>
                    <a:pt x="4562" y="4963"/>
                    <a:pt x="5840" y="4963"/>
                  </a:cubicBezTo>
                  <a:cubicBezTo>
                    <a:pt x="7168" y="4963"/>
                    <a:pt x="8421" y="5314"/>
                    <a:pt x="9499" y="5890"/>
                  </a:cubicBezTo>
                  <a:lnTo>
                    <a:pt x="11880" y="1555"/>
                  </a:lnTo>
                  <a:cubicBezTo>
                    <a:pt x="10075" y="552"/>
                    <a:pt x="8020" y="1"/>
                    <a:pt x="58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35"/>
            <p:cNvSpPr/>
            <p:nvPr/>
          </p:nvSpPr>
          <p:spPr>
            <a:xfrm>
              <a:off x="2715780" y="2501683"/>
              <a:ext cx="741406" cy="839601"/>
            </a:xfrm>
            <a:custGeom>
              <a:avLst/>
              <a:gdLst/>
              <a:ahLst/>
              <a:cxnLst/>
              <a:rect l="l" t="t" r="r" b="b"/>
              <a:pathLst>
                <a:path w="6818" h="7721" extrusionOk="0">
                  <a:moveTo>
                    <a:pt x="1880" y="1"/>
                  </a:moveTo>
                  <a:cubicBezTo>
                    <a:pt x="1755" y="1705"/>
                    <a:pt x="1053" y="3234"/>
                    <a:pt x="0" y="4437"/>
                  </a:cubicBezTo>
                  <a:lnTo>
                    <a:pt x="3735" y="7720"/>
                  </a:lnTo>
                  <a:cubicBezTo>
                    <a:pt x="5464" y="5740"/>
                    <a:pt x="6592" y="3184"/>
                    <a:pt x="6817" y="402"/>
                  </a:cubicBezTo>
                  <a:lnTo>
                    <a:pt x="18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35"/>
            <p:cNvSpPr/>
            <p:nvPr/>
          </p:nvSpPr>
          <p:spPr>
            <a:xfrm>
              <a:off x="1358461" y="2981343"/>
              <a:ext cx="1766196" cy="825899"/>
            </a:xfrm>
            <a:custGeom>
              <a:avLst/>
              <a:gdLst/>
              <a:ahLst/>
              <a:cxnLst/>
              <a:rect l="l" t="t" r="r" b="b"/>
              <a:pathLst>
                <a:path w="16242" h="7595" extrusionOk="0">
                  <a:moveTo>
                    <a:pt x="12507" y="1"/>
                  </a:moveTo>
                  <a:cubicBezTo>
                    <a:pt x="11104" y="1630"/>
                    <a:pt x="9049" y="2632"/>
                    <a:pt x="6743" y="2632"/>
                  </a:cubicBezTo>
                  <a:cubicBezTo>
                    <a:pt x="5239" y="2632"/>
                    <a:pt x="3836" y="2206"/>
                    <a:pt x="2658" y="1479"/>
                  </a:cubicBezTo>
                  <a:lnTo>
                    <a:pt x="1" y="5665"/>
                  </a:lnTo>
                  <a:cubicBezTo>
                    <a:pt x="1956" y="6893"/>
                    <a:pt x="4262" y="7595"/>
                    <a:pt x="6743" y="7595"/>
                  </a:cubicBezTo>
                  <a:cubicBezTo>
                    <a:pt x="10527" y="7595"/>
                    <a:pt x="13936" y="5916"/>
                    <a:pt x="16242" y="3259"/>
                  </a:cubicBezTo>
                  <a:lnTo>
                    <a:pt x="125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35"/>
            <p:cNvSpPr/>
            <p:nvPr/>
          </p:nvSpPr>
          <p:spPr>
            <a:xfrm>
              <a:off x="720797" y="1836727"/>
              <a:ext cx="926704" cy="1760650"/>
            </a:xfrm>
            <a:custGeom>
              <a:avLst/>
              <a:gdLst/>
              <a:ahLst/>
              <a:cxnLst/>
              <a:rect l="l" t="t" r="r" b="b"/>
              <a:pathLst>
                <a:path w="8522" h="16191" extrusionOk="0">
                  <a:moveTo>
                    <a:pt x="1253" y="0"/>
                  </a:moveTo>
                  <a:cubicBezTo>
                    <a:pt x="451" y="1655"/>
                    <a:pt x="0" y="3534"/>
                    <a:pt x="0" y="5514"/>
                  </a:cubicBezTo>
                  <a:cubicBezTo>
                    <a:pt x="0" y="10000"/>
                    <a:pt x="2331" y="13960"/>
                    <a:pt x="5865" y="16191"/>
                  </a:cubicBezTo>
                  <a:lnTo>
                    <a:pt x="8522" y="12005"/>
                  </a:lnTo>
                  <a:cubicBezTo>
                    <a:pt x="6391" y="10652"/>
                    <a:pt x="4963" y="8246"/>
                    <a:pt x="4963" y="5514"/>
                  </a:cubicBezTo>
                  <a:cubicBezTo>
                    <a:pt x="4963" y="4311"/>
                    <a:pt x="5238" y="3183"/>
                    <a:pt x="5715" y="2156"/>
                  </a:cubicBezTo>
                  <a:lnTo>
                    <a:pt x="12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35"/>
            <p:cNvSpPr/>
            <p:nvPr/>
          </p:nvSpPr>
          <p:spPr>
            <a:xfrm>
              <a:off x="3587891" y="2875103"/>
              <a:ext cx="179969" cy="179969"/>
            </a:xfrm>
            <a:custGeom>
              <a:avLst/>
              <a:gdLst/>
              <a:ahLst/>
              <a:cxnLst/>
              <a:rect l="l" t="t" r="r" b="b"/>
              <a:pathLst>
                <a:path w="1655" h="1655" extrusionOk="0">
                  <a:moveTo>
                    <a:pt x="276" y="0"/>
                  </a:moveTo>
                  <a:lnTo>
                    <a:pt x="0" y="301"/>
                  </a:lnTo>
                  <a:lnTo>
                    <a:pt x="1379" y="1654"/>
                  </a:lnTo>
                  <a:lnTo>
                    <a:pt x="1654" y="1379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35"/>
            <p:cNvSpPr/>
            <p:nvPr/>
          </p:nvSpPr>
          <p:spPr>
            <a:xfrm>
              <a:off x="3587891" y="2875103"/>
              <a:ext cx="179969" cy="179969"/>
            </a:xfrm>
            <a:custGeom>
              <a:avLst/>
              <a:gdLst/>
              <a:ahLst/>
              <a:cxnLst/>
              <a:rect l="l" t="t" r="r" b="b"/>
              <a:pathLst>
                <a:path w="1655" h="1655" extrusionOk="0">
                  <a:moveTo>
                    <a:pt x="1354" y="0"/>
                  </a:moveTo>
                  <a:lnTo>
                    <a:pt x="0" y="1379"/>
                  </a:lnTo>
                  <a:lnTo>
                    <a:pt x="301" y="1654"/>
                  </a:lnTo>
                  <a:lnTo>
                    <a:pt x="1654" y="301"/>
                  </a:lnTo>
                  <a:lnTo>
                    <a:pt x="13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35"/>
            <p:cNvSpPr/>
            <p:nvPr/>
          </p:nvSpPr>
          <p:spPr>
            <a:xfrm>
              <a:off x="1077798" y="880125"/>
              <a:ext cx="212700" cy="212700"/>
            </a:xfrm>
            <a:custGeom>
              <a:avLst/>
              <a:gdLst/>
              <a:ahLst/>
              <a:cxnLst/>
              <a:rect l="l" t="t" r="r" b="b"/>
              <a:pathLst>
                <a:path w="1956" h="1956" extrusionOk="0">
                  <a:moveTo>
                    <a:pt x="978" y="426"/>
                  </a:moveTo>
                  <a:cubicBezTo>
                    <a:pt x="1279" y="426"/>
                    <a:pt x="1529" y="677"/>
                    <a:pt x="1529" y="978"/>
                  </a:cubicBezTo>
                  <a:cubicBezTo>
                    <a:pt x="1529" y="1279"/>
                    <a:pt x="1279" y="1529"/>
                    <a:pt x="978" y="1529"/>
                  </a:cubicBezTo>
                  <a:cubicBezTo>
                    <a:pt x="677" y="1529"/>
                    <a:pt x="427" y="1279"/>
                    <a:pt x="427" y="978"/>
                  </a:cubicBezTo>
                  <a:cubicBezTo>
                    <a:pt x="427" y="677"/>
                    <a:pt x="677" y="426"/>
                    <a:pt x="978" y="426"/>
                  </a:cubicBezTo>
                  <a:close/>
                  <a:moveTo>
                    <a:pt x="978" y="0"/>
                  </a:moveTo>
                  <a:cubicBezTo>
                    <a:pt x="452" y="0"/>
                    <a:pt x="0" y="452"/>
                    <a:pt x="0" y="978"/>
                  </a:cubicBezTo>
                  <a:cubicBezTo>
                    <a:pt x="0" y="1504"/>
                    <a:pt x="452" y="1955"/>
                    <a:pt x="978" y="1955"/>
                  </a:cubicBezTo>
                  <a:cubicBezTo>
                    <a:pt x="1504" y="1955"/>
                    <a:pt x="1955" y="1504"/>
                    <a:pt x="1955" y="978"/>
                  </a:cubicBezTo>
                  <a:cubicBezTo>
                    <a:pt x="1955" y="452"/>
                    <a:pt x="1504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35"/>
            <p:cNvSpPr/>
            <p:nvPr/>
          </p:nvSpPr>
          <p:spPr>
            <a:xfrm>
              <a:off x="3397049" y="1346192"/>
              <a:ext cx="226402" cy="229012"/>
            </a:xfrm>
            <a:custGeom>
              <a:avLst/>
              <a:gdLst/>
              <a:ahLst/>
              <a:cxnLst/>
              <a:rect l="l" t="t" r="r" b="b"/>
              <a:pathLst>
                <a:path w="2082" h="2106" extrusionOk="0">
                  <a:moveTo>
                    <a:pt x="1029" y="401"/>
                  </a:moveTo>
                  <a:cubicBezTo>
                    <a:pt x="1379" y="401"/>
                    <a:pt x="1680" y="702"/>
                    <a:pt x="1680" y="1053"/>
                  </a:cubicBezTo>
                  <a:cubicBezTo>
                    <a:pt x="1680" y="1404"/>
                    <a:pt x="1379" y="1679"/>
                    <a:pt x="1029" y="1679"/>
                  </a:cubicBezTo>
                  <a:cubicBezTo>
                    <a:pt x="678" y="1679"/>
                    <a:pt x="402" y="1404"/>
                    <a:pt x="402" y="1053"/>
                  </a:cubicBezTo>
                  <a:cubicBezTo>
                    <a:pt x="402" y="702"/>
                    <a:pt x="678" y="401"/>
                    <a:pt x="1029" y="401"/>
                  </a:cubicBezTo>
                  <a:close/>
                  <a:moveTo>
                    <a:pt x="1029" y="0"/>
                  </a:moveTo>
                  <a:cubicBezTo>
                    <a:pt x="452" y="0"/>
                    <a:pt x="1" y="476"/>
                    <a:pt x="1" y="1053"/>
                  </a:cubicBezTo>
                  <a:cubicBezTo>
                    <a:pt x="1" y="1629"/>
                    <a:pt x="452" y="2105"/>
                    <a:pt x="1029" y="2105"/>
                  </a:cubicBezTo>
                  <a:cubicBezTo>
                    <a:pt x="1605" y="2105"/>
                    <a:pt x="2081" y="1629"/>
                    <a:pt x="2081" y="1053"/>
                  </a:cubicBezTo>
                  <a:cubicBezTo>
                    <a:pt x="2081" y="476"/>
                    <a:pt x="1605" y="0"/>
                    <a:pt x="10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35"/>
            <p:cNvSpPr/>
            <p:nvPr/>
          </p:nvSpPr>
          <p:spPr>
            <a:xfrm>
              <a:off x="549094" y="2182852"/>
              <a:ext cx="54589" cy="152674"/>
            </a:xfrm>
            <a:custGeom>
              <a:avLst/>
              <a:gdLst/>
              <a:ahLst/>
              <a:cxnLst/>
              <a:rect l="l" t="t" r="r" b="b"/>
              <a:pathLst>
                <a:path w="502" h="1404" extrusionOk="0">
                  <a:moveTo>
                    <a:pt x="151" y="0"/>
                  </a:moveTo>
                  <a:cubicBezTo>
                    <a:pt x="151" y="0"/>
                    <a:pt x="126" y="101"/>
                    <a:pt x="126" y="226"/>
                  </a:cubicBezTo>
                  <a:cubicBezTo>
                    <a:pt x="101" y="351"/>
                    <a:pt x="75" y="527"/>
                    <a:pt x="50" y="702"/>
                  </a:cubicBezTo>
                  <a:cubicBezTo>
                    <a:pt x="25" y="878"/>
                    <a:pt x="25" y="1028"/>
                    <a:pt x="0" y="1153"/>
                  </a:cubicBezTo>
                  <a:cubicBezTo>
                    <a:pt x="0" y="1304"/>
                    <a:pt x="0" y="1379"/>
                    <a:pt x="0" y="1379"/>
                  </a:cubicBezTo>
                  <a:lnTo>
                    <a:pt x="351" y="1404"/>
                  </a:lnTo>
                  <a:cubicBezTo>
                    <a:pt x="351" y="1404"/>
                    <a:pt x="376" y="1304"/>
                    <a:pt x="376" y="1178"/>
                  </a:cubicBezTo>
                  <a:cubicBezTo>
                    <a:pt x="376" y="1078"/>
                    <a:pt x="401" y="903"/>
                    <a:pt x="426" y="727"/>
                  </a:cubicBezTo>
                  <a:cubicBezTo>
                    <a:pt x="426" y="577"/>
                    <a:pt x="451" y="401"/>
                    <a:pt x="477" y="276"/>
                  </a:cubicBezTo>
                  <a:cubicBezTo>
                    <a:pt x="502" y="176"/>
                    <a:pt x="502" y="76"/>
                    <a:pt x="502" y="76"/>
                  </a:cubicBezTo>
                  <a:lnTo>
                    <a:pt x="1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35"/>
            <p:cNvSpPr/>
            <p:nvPr/>
          </p:nvSpPr>
          <p:spPr>
            <a:xfrm>
              <a:off x="546375" y="2406317"/>
              <a:ext cx="43714" cy="147237"/>
            </a:xfrm>
            <a:custGeom>
              <a:avLst/>
              <a:gdLst/>
              <a:ahLst/>
              <a:cxnLst/>
              <a:rect l="l" t="t" r="r" b="b"/>
              <a:pathLst>
                <a:path w="402" h="1354" extrusionOk="0">
                  <a:moveTo>
                    <a:pt x="0" y="1"/>
                  </a:moveTo>
                  <a:cubicBezTo>
                    <a:pt x="0" y="1"/>
                    <a:pt x="0" y="326"/>
                    <a:pt x="0" y="677"/>
                  </a:cubicBezTo>
                  <a:cubicBezTo>
                    <a:pt x="25" y="1003"/>
                    <a:pt x="50" y="1354"/>
                    <a:pt x="50" y="1354"/>
                  </a:cubicBezTo>
                  <a:lnTo>
                    <a:pt x="401" y="1329"/>
                  </a:lnTo>
                  <a:cubicBezTo>
                    <a:pt x="401" y="1329"/>
                    <a:pt x="401" y="1003"/>
                    <a:pt x="376" y="652"/>
                  </a:cubicBezTo>
                  <a:cubicBezTo>
                    <a:pt x="351" y="326"/>
                    <a:pt x="376" y="1"/>
                    <a:pt x="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35"/>
            <p:cNvSpPr/>
            <p:nvPr/>
          </p:nvSpPr>
          <p:spPr>
            <a:xfrm>
              <a:off x="557249" y="2621625"/>
              <a:ext cx="62744" cy="149956"/>
            </a:xfrm>
            <a:custGeom>
              <a:avLst/>
              <a:gdLst/>
              <a:ahLst/>
              <a:cxnLst/>
              <a:rect l="l" t="t" r="r" b="b"/>
              <a:pathLst>
                <a:path w="577" h="1379" extrusionOk="0">
                  <a:moveTo>
                    <a:pt x="376" y="1"/>
                  </a:moveTo>
                  <a:lnTo>
                    <a:pt x="0" y="51"/>
                  </a:lnTo>
                  <a:cubicBezTo>
                    <a:pt x="0" y="51"/>
                    <a:pt x="26" y="126"/>
                    <a:pt x="26" y="251"/>
                  </a:cubicBezTo>
                  <a:cubicBezTo>
                    <a:pt x="51" y="376"/>
                    <a:pt x="76" y="552"/>
                    <a:pt x="101" y="702"/>
                  </a:cubicBezTo>
                  <a:cubicBezTo>
                    <a:pt x="126" y="878"/>
                    <a:pt x="151" y="1053"/>
                    <a:pt x="176" y="1178"/>
                  </a:cubicBezTo>
                  <a:cubicBezTo>
                    <a:pt x="201" y="1304"/>
                    <a:pt x="226" y="1379"/>
                    <a:pt x="226" y="1379"/>
                  </a:cubicBezTo>
                  <a:lnTo>
                    <a:pt x="577" y="1304"/>
                  </a:lnTo>
                  <a:cubicBezTo>
                    <a:pt x="577" y="1304"/>
                    <a:pt x="552" y="1229"/>
                    <a:pt x="552" y="1103"/>
                  </a:cubicBezTo>
                  <a:cubicBezTo>
                    <a:pt x="527" y="978"/>
                    <a:pt x="502" y="828"/>
                    <a:pt x="477" y="652"/>
                  </a:cubicBezTo>
                  <a:cubicBezTo>
                    <a:pt x="452" y="502"/>
                    <a:pt x="427" y="326"/>
                    <a:pt x="402" y="201"/>
                  </a:cubicBezTo>
                  <a:cubicBezTo>
                    <a:pt x="376" y="76"/>
                    <a:pt x="376" y="1"/>
                    <a:pt x="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35"/>
            <p:cNvSpPr/>
            <p:nvPr/>
          </p:nvSpPr>
          <p:spPr>
            <a:xfrm>
              <a:off x="598136" y="2834216"/>
              <a:ext cx="79165" cy="152674"/>
            </a:xfrm>
            <a:custGeom>
              <a:avLst/>
              <a:gdLst/>
              <a:ahLst/>
              <a:cxnLst/>
              <a:rect l="l" t="t" r="r" b="b"/>
              <a:pathLst>
                <a:path w="728" h="1404" extrusionOk="0">
                  <a:moveTo>
                    <a:pt x="351" y="0"/>
                  </a:moveTo>
                  <a:lnTo>
                    <a:pt x="0" y="76"/>
                  </a:lnTo>
                  <a:lnTo>
                    <a:pt x="376" y="1404"/>
                  </a:lnTo>
                  <a:lnTo>
                    <a:pt x="727" y="1279"/>
                  </a:lnTo>
                  <a:lnTo>
                    <a:pt x="3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35"/>
            <p:cNvSpPr/>
            <p:nvPr/>
          </p:nvSpPr>
          <p:spPr>
            <a:xfrm>
              <a:off x="666318" y="3038650"/>
              <a:ext cx="95476" cy="149956"/>
            </a:xfrm>
            <a:custGeom>
              <a:avLst/>
              <a:gdLst/>
              <a:ahLst/>
              <a:cxnLst/>
              <a:rect l="l" t="t" r="r" b="b"/>
              <a:pathLst>
                <a:path w="878" h="1379" extrusionOk="0">
                  <a:moveTo>
                    <a:pt x="351" y="0"/>
                  </a:moveTo>
                  <a:lnTo>
                    <a:pt x="0" y="125"/>
                  </a:lnTo>
                  <a:cubicBezTo>
                    <a:pt x="0" y="125"/>
                    <a:pt x="25" y="226"/>
                    <a:pt x="75" y="326"/>
                  </a:cubicBezTo>
                  <a:cubicBezTo>
                    <a:pt x="125" y="451"/>
                    <a:pt x="175" y="627"/>
                    <a:pt x="251" y="777"/>
                  </a:cubicBezTo>
                  <a:cubicBezTo>
                    <a:pt x="401" y="1078"/>
                    <a:pt x="551" y="1379"/>
                    <a:pt x="551" y="1379"/>
                  </a:cubicBezTo>
                  <a:lnTo>
                    <a:pt x="877" y="1228"/>
                  </a:lnTo>
                  <a:cubicBezTo>
                    <a:pt x="877" y="1228"/>
                    <a:pt x="727" y="927"/>
                    <a:pt x="602" y="627"/>
                  </a:cubicBezTo>
                  <a:cubicBezTo>
                    <a:pt x="501" y="476"/>
                    <a:pt x="451" y="301"/>
                    <a:pt x="426" y="201"/>
                  </a:cubicBezTo>
                  <a:cubicBezTo>
                    <a:pt x="376" y="75"/>
                    <a:pt x="351" y="0"/>
                    <a:pt x="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35"/>
            <p:cNvSpPr/>
            <p:nvPr/>
          </p:nvSpPr>
          <p:spPr>
            <a:xfrm>
              <a:off x="758966" y="3234821"/>
              <a:ext cx="111787" cy="144519"/>
            </a:xfrm>
            <a:custGeom>
              <a:avLst/>
              <a:gdLst/>
              <a:ahLst/>
              <a:cxnLst/>
              <a:rect l="l" t="t" r="r" b="b"/>
              <a:pathLst>
                <a:path w="1028" h="1329" extrusionOk="0">
                  <a:moveTo>
                    <a:pt x="326" y="1"/>
                  </a:moveTo>
                  <a:lnTo>
                    <a:pt x="0" y="176"/>
                  </a:lnTo>
                  <a:cubicBezTo>
                    <a:pt x="0" y="176"/>
                    <a:pt x="176" y="477"/>
                    <a:pt x="351" y="753"/>
                  </a:cubicBezTo>
                  <a:cubicBezTo>
                    <a:pt x="451" y="903"/>
                    <a:pt x="526" y="1053"/>
                    <a:pt x="602" y="1154"/>
                  </a:cubicBezTo>
                  <a:cubicBezTo>
                    <a:pt x="677" y="1254"/>
                    <a:pt x="727" y="1329"/>
                    <a:pt x="727" y="1329"/>
                  </a:cubicBezTo>
                  <a:lnTo>
                    <a:pt x="1028" y="1128"/>
                  </a:lnTo>
                  <a:cubicBezTo>
                    <a:pt x="1028" y="1128"/>
                    <a:pt x="978" y="1053"/>
                    <a:pt x="902" y="953"/>
                  </a:cubicBezTo>
                  <a:cubicBezTo>
                    <a:pt x="852" y="853"/>
                    <a:pt x="752" y="702"/>
                    <a:pt x="677" y="577"/>
                  </a:cubicBezTo>
                  <a:cubicBezTo>
                    <a:pt x="501" y="276"/>
                    <a:pt x="326" y="1"/>
                    <a:pt x="3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35"/>
            <p:cNvSpPr/>
            <p:nvPr/>
          </p:nvSpPr>
          <p:spPr>
            <a:xfrm>
              <a:off x="881518" y="3414680"/>
              <a:ext cx="122770" cy="139082"/>
            </a:xfrm>
            <a:custGeom>
              <a:avLst/>
              <a:gdLst/>
              <a:ahLst/>
              <a:cxnLst/>
              <a:rect l="l" t="t" r="r" b="b"/>
              <a:pathLst>
                <a:path w="1129" h="1279" extrusionOk="0">
                  <a:moveTo>
                    <a:pt x="277" y="1"/>
                  </a:moveTo>
                  <a:lnTo>
                    <a:pt x="1" y="226"/>
                  </a:lnTo>
                  <a:cubicBezTo>
                    <a:pt x="1" y="226"/>
                    <a:pt x="51" y="302"/>
                    <a:pt x="126" y="402"/>
                  </a:cubicBezTo>
                  <a:cubicBezTo>
                    <a:pt x="201" y="502"/>
                    <a:pt x="277" y="652"/>
                    <a:pt x="402" y="778"/>
                  </a:cubicBezTo>
                  <a:cubicBezTo>
                    <a:pt x="628" y="1028"/>
                    <a:pt x="853" y="1279"/>
                    <a:pt x="853" y="1279"/>
                  </a:cubicBezTo>
                  <a:lnTo>
                    <a:pt x="1129" y="1053"/>
                  </a:lnTo>
                  <a:cubicBezTo>
                    <a:pt x="1129" y="1053"/>
                    <a:pt x="903" y="778"/>
                    <a:pt x="678" y="527"/>
                  </a:cubicBezTo>
                  <a:cubicBezTo>
                    <a:pt x="577" y="427"/>
                    <a:pt x="477" y="276"/>
                    <a:pt x="402" y="176"/>
                  </a:cubicBezTo>
                  <a:cubicBezTo>
                    <a:pt x="327" y="76"/>
                    <a:pt x="277" y="1"/>
                    <a:pt x="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35"/>
            <p:cNvSpPr/>
            <p:nvPr/>
          </p:nvSpPr>
          <p:spPr>
            <a:xfrm>
              <a:off x="3645089" y="2101078"/>
              <a:ext cx="38277" cy="57307"/>
            </a:xfrm>
            <a:custGeom>
              <a:avLst/>
              <a:gdLst/>
              <a:ahLst/>
              <a:cxnLst/>
              <a:rect l="l" t="t" r="r" b="b"/>
              <a:pathLst>
                <a:path w="352" h="527" extrusionOk="0">
                  <a:moveTo>
                    <a:pt x="1" y="1"/>
                  </a:moveTo>
                  <a:lnTo>
                    <a:pt x="1" y="527"/>
                  </a:lnTo>
                  <a:lnTo>
                    <a:pt x="352" y="527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35"/>
            <p:cNvSpPr/>
            <p:nvPr/>
          </p:nvSpPr>
          <p:spPr>
            <a:xfrm>
              <a:off x="3645089" y="2188289"/>
              <a:ext cx="38277" cy="57307"/>
            </a:xfrm>
            <a:custGeom>
              <a:avLst/>
              <a:gdLst/>
              <a:ahLst/>
              <a:cxnLst/>
              <a:rect l="l" t="t" r="r" b="b"/>
              <a:pathLst>
                <a:path w="352" h="527" extrusionOk="0">
                  <a:moveTo>
                    <a:pt x="1" y="1"/>
                  </a:moveTo>
                  <a:lnTo>
                    <a:pt x="1" y="527"/>
                  </a:lnTo>
                  <a:lnTo>
                    <a:pt x="352" y="527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35"/>
            <p:cNvSpPr/>
            <p:nvPr/>
          </p:nvSpPr>
          <p:spPr>
            <a:xfrm>
              <a:off x="3645089" y="2275500"/>
              <a:ext cx="38277" cy="57307"/>
            </a:xfrm>
            <a:custGeom>
              <a:avLst/>
              <a:gdLst/>
              <a:ahLst/>
              <a:cxnLst/>
              <a:rect l="l" t="t" r="r" b="b"/>
              <a:pathLst>
                <a:path w="352" h="527" extrusionOk="0">
                  <a:moveTo>
                    <a:pt x="1" y="1"/>
                  </a:moveTo>
                  <a:lnTo>
                    <a:pt x="1" y="527"/>
                  </a:lnTo>
                  <a:lnTo>
                    <a:pt x="352" y="527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35"/>
            <p:cNvSpPr/>
            <p:nvPr/>
          </p:nvSpPr>
          <p:spPr>
            <a:xfrm>
              <a:off x="3645089" y="2362711"/>
              <a:ext cx="38277" cy="57307"/>
            </a:xfrm>
            <a:custGeom>
              <a:avLst/>
              <a:gdLst/>
              <a:ahLst/>
              <a:cxnLst/>
              <a:rect l="l" t="t" r="r" b="b"/>
              <a:pathLst>
                <a:path w="352" h="527" extrusionOk="0">
                  <a:moveTo>
                    <a:pt x="1" y="1"/>
                  </a:moveTo>
                  <a:lnTo>
                    <a:pt x="1" y="527"/>
                  </a:lnTo>
                  <a:lnTo>
                    <a:pt x="352" y="527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35"/>
            <p:cNvSpPr/>
            <p:nvPr/>
          </p:nvSpPr>
          <p:spPr>
            <a:xfrm>
              <a:off x="3645089" y="2449922"/>
              <a:ext cx="38277" cy="57307"/>
            </a:xfrm>
            <a:custGeom>
              <a:avLst/>
              <a:gdLst/>
              <a:ahLst/>
              <a:cxnLst/>
              <a:rect l="l" t="t" r="r" b="b"/>
              <a:pathLst>
                <a:path w="352" h="527" extrusionOk="0">
                  <a:moveTo>
                    <a:pt x="1" y="1"/>
                  </a:moveTo>
                  <a:lnTo>
                    <a:pt x="1" y="527"/>
                  </a:lnTo>
                  <a:lnTo>
                    <a:pt x="352" y="527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35"/>
            <p:cNvSpPr/>
            <p:nvPr/>
          </p:nvSpPr>
          <p:spPr>
            <a:xfrm>
              <a:off x="3645089" y="2537133"/>
              <a:ext cx="38277" cy="57307"/>
            </a:xfrm>
            <a:custGeom>
              <a:avLst/>
              <a:gdLst/>
              <a:ahLst/>
              <a:cxnLst/>
              <a:rect l="l" t="t" r="r" b="b"/>
              <a:pathLst>
                <a:path w="352" h="527" extrusionOk="0">
                  <a:moveTo>
                    <a:pt x="1" y="1"/>
                  </a:moveTo>
                  <a:lnTo>
                    <a:pt x="1" y="527"/>
                  </a:lnTo>
                  <a:lnTo>
                    <a:pt x="352" y="527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35"/>
            <p:cNvSpPr/>
            <p:nvPr/>
          </p:nvSpPr>
          <p:spPr>
            <a:xfrm>
              <a:off x="3645089" y="2621625"/>
              <a:ext cx="38277" cy="60026"/>
            </a:xfrm>
            <a:custGeom>
              <a:avLst/>
              <a:gdLst/>
              <a:ahLst/>
              <a:cxnLst/>
              <a:rect l="l" t="t" r="r" b="b"/>
              <a:pathLst>
                <a:path w="352" h="552" extrusionOk="0">
                  <a:moveTo>
                    <a:pt x="1" y="1"/>
                  </a:moveTo>
                  <a:lnTo>
                    <a:pt x="1" y="552"/>
                  </a:lnTo>
                  <a:lnTo>
                    <a:pt x="352" y="55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35"/>
            <p:cNvSpPr/>
            <p:nvPr/>
          </p:nvSpPr>
          <p:spPr>
            <a:xfrm>
              <a:off x="3119104" y="1866740"/>
              <a:ext cx="686926" cy="30013"/>
            </a:xfrm>
            <a:custGeom>
              <a:avLst/>
              <a:gdLst/>
              <a:ahLst/>
              <a:cxnLst/>
              <a:rect l="l" t="t" r="r" b="b"/>
              <a:pathLst>
                <a:path w="6317" h="276" extrusionOk="0">
                  <a:moveTo>
                    <a:pt x="1" y="0"/>
                  </a:moveTo>
                  <a:lnTo>
                    <a:pt x="1" y="276"/>
                  </a:lnTo>
                  <a:lnTo>
                    <a:pt x="6316" y="276"/>
                  </a:lnTo>
                  <a:lnTo>
                    <a:pt x="6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35"/>
            <p:cNvSpPr/>
            <p:nvPr/>
          </p:nvSpPr>
          <p:spPr>
            <a:xfrm>
              <a:off x="3129978" y="1962106"/>
              <a:ext cx="378968" cy="30013"/>
            </a:xfrm>
            <a:custGeom>
              <a:avLst/>
              <a:gdLst/>
              <a:ahLst/>
              <a:cxnLst/>
              <a:rect l="l" t="t" r="r" b="b"/>
              <a:pathLst>
                <a:path w="3485" h="276" extrusionOk="0">
                  <a:moveTo>
                    <a:pt x="1" y="0"/>
                  </a:moveTo>
                  <a:lnTo>
                    <a:pt x="1" y="276"/>
                  </a:lnTo>
                  <a:lnTo>
                    <a:pt x="3485" y="276"/>
                  </a:lnTo>
                  <a:lnTo>
                    <a:pt x="3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35"/>
            <p:cNvSpPr/>
            <p:nvPr/>
          </p:nvSpPr>
          <p:spPr>
            <a:xfrm>
              <a:off x="2331485" y="1674375"/>
              <a:ext cx="278055" cy="903759"/>
            </a:xfrm>
            <a:custGeom>
              <a:avLst/>
              <a:gdLst/>
              <a:ahLst/>
              <a:cxnLst/>
              <a:rect l="l" t="t" r="r" b="b"/>
              <a:pathLst>
                <a:path w="2557" h="8311" extrusionOk="0">
                  <a:moveTo>
                    <a:pt x="2218" y="1"/>
                  </a:moveTo>
                  <a:cubicBezTo>
                    <a:pt x="1906" y="1"/>
                    <a:pt x="1705" y="1468"/>
                    <a:pt x="1705" y="1468"/>
                  </a:cubicBezTo>
                  <a:cubicBezTo>
                    <a:pt x="1705" y="1468"/>
                    <a:pt x="1429" y="3899"/>
                    <a:pt x="1153" y="4651"/>
                  </a:cubicBezTo>
                  <a:cubicBezTo>
                    <a:pt x="953" y="5178"/>
                    <a:pt x="0" y="6581"/>
                    <a:pt x="0" y="6581"/>
                  </a:cubicBezTo>
                  <a:lnTo>
                    <a:pt x="978" y="8310"/>
                  </a:lnTo>
                  <a:cubicBezTo>
                    <a:pt x="978" y="8310"/>
                    <a:pt x="1930" y="6130"/>
                    <a:pt x="2106" y="5478"/>
                  </a:cubicBezTo>
                  <a:cubicBezTo>
                    <a:pt x="2557" y="3899"/>
                    <a:pt x="1980" y="2571"/>
                    <a:pt x="2181" y="1619"/>
                  </a:cubicBezTo>
                  <a:cubicBezTo>
                    <a:pt x="2281" y="1243"/>
                    <a:pt x="2457" y="215"/>
                    <a:pt x="2331" y="65"/>
                  </a:cubicBezTo>
                  <a:cubicBezTo>
                    <a:pt x="2292" y="20"/>
                    <a:pt x="2254" y="1"/>
                    <a:pt x="2218" y="1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35"/>
            <p:cNvSpPr/>
            <p:nvPr/>
          </p:nvSpPr>
          <p:spPr>
            <a:xfrm>
              <a:off x="1870854" y="2287788"/>
              <a:ext cx="659632" cy="1743142"/>
            </a:xfrm>
            <a:custGeom>
              <a:avLst/>
              <a:gdLst/>
              <a:ahLst/>
              <a:cxnLst/>
              <a:rect l="l" t="t" r="r" b="b"/>
              <a:pathLst>
                <a:path w="6066" h="16030" extrusionOk="0">
                  <a:moveTo>
                    <a:pt x="3668" y="1"/>
                  </a:moveTo>
                  <a:cubicBezTo>
                    <a:pt x="3107" y="1"/>
                    <a:pt x="2530" y="130"/>
                    <a:pt x="2206" y="263"/>
                  </a:cubicBezTo>
                  <a:cubicBezTo>
                    <a:pt x="1505" y="539"/>
                    <a:pt x="302" y="1015"/>
                    <a:pt x="1154" y="2519"/>
                  </a:cubicBezTo>
                  <a:cubicBezTo>
                    <a:pt x="1730" y="3547"/>
                    <a:pt x="1655" y="4324"/>
                    <a:pt x="1580" y="5502"/>
                  </a:cubicBezTo>
                  <a:lnTo>
                    <a:pt x="1580" y="5602"/>
                  </a:lnTo>
                  <a:cubicBezTo>
                    <a:pt x="1204" y="8960"/>
                    <a:pt x="1028" y="10163"/>
                    <a:pt x="728" y="11441"/>
                  </a:cubicBezTo>
                  <a:cubicBezTo>
                    <a:pt x="402" y="12895"/>
                    <a:pt x="1" y="16003"/>
                    <a:pt x="652" y="16028"/>
                  </a:cubicBezTo>
                  <a:cubicBezTo>
                    <a:pt x="685" y="16029"/>
                    <a:pt x="717" y="16030"/>
                    <a:pt x="748" y="16030"/>
                  </a:cubicBezTo>
                  <a:cubicBezTo>
                    <a:pt x="1316" y="16030"/>
                    <a:pt x="1635" y="15821"/>
                    <a:pt x="1279" y="15702"/>
                  </a:cubicBezTo>
                  <a:cubicBezTo>
                    <a:pt x="903" y="15602"/>
                    <a:pt x="903" y="15552"/>
                    <a:pt x="903" y="15426"/>
                  </a:cubicBezTo>
                  <a:cubicBezTo>
                    <a:pt x="1053" y="13923"/>
                    <a:pt x="3209" y="11592"/>
                    <a:pt x="3384" y="9787"/>
                  </a:cubicBezTo>
                  <a:cubicBezTo>
                    <a:pt x="3434" y="9186"/>
                    <a:pt x="3484" y="8634"/>
                    <a:pt x="3510" y="8133"/>
                  </a:cubicBezTo>
                  <a:cubicBezTo>
                    <a:pt x="3760" y="9462"/>
                    <a:pt x="3585" y="10840"/>
                    <a:pt x="3585" y="11291"/>
                  </a:cubicBezTo>
                  <a:cubicBezTo>
                    <a:pt x="3660" y="12945"/>
                    <a:pt x="3986" y="16028"/>
                    <a:pt x="4688" y="16028"/>
                  </a:cubicBezTo>
                  <a:cubicBezTo>
                    <a:pt x="5439" y="16028"/>
                    <a:pt x="5815" y="15802"/>
                    <a:pt x="5339" y="15702"/>
                  </a:cubicBezTo>
                  <a:cubicBezTo>
                    <a:pt x="4913" y="15602"/>
                    <a:pt x="4938" y="15577"/>
                    <a:pt x="4938" y="15452"/>
                  </a:cubicBezTo>
                  <a:cubicBezTo>
                    <a:pt x="5038" y="13822"/>
                    <a:pt x="5765" y="10765"/>
                    <a:pt x="5916" y="8810"/>
                  </a:cubicBezTo>
                  <a:cubicBezTo>
                    <a:pt x="6066" y="6529"/>
                    <a:pt x="5063" y="4875"/>
                    <a:pt x="5013" y="4775"/>
                  </a:cubicBezTo>
                  <a:cubicBezTo>
                    <a:pt x="4462" y="3271"/>
                    <a:pt x="5339" y="1817"/>
                    <a:pt x="5164" y="840"/>
                  </a:cubicBezTo>
                  <a:cubicBezTo>
                    <a:pt x="5039" y="201"/>
                    <a:pt x="4366" y="1"/>
                    <a:pt x="3668" y="1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35"/>
            <p:cNvSpPr/>
            <p:nvPr/>
          </p:nvSpPr>
          <p:spPr>
            <a:xfrm>
              <a:off x="1884555" y="2850527"/>
              <a:ext cx="643212" cy="1071331"/>
            </a:xfrm>
            <a:custGeom>
              <a:avLst/>
              <a:gdLst/>
              <a:ahLst/>
              <a:cxnLst/>
              <a:rect l="l" t="t" r="r" b="b"/>
              <a:pathLst>
                <a:path w="5915" h="9852" extrusionOk="0">
                  <a:moveTo>
                    <a:pt x="5088" y="1"/>
                  </a:moveTo>
                  <a:cubicBezTo>
                    <a:pt x="4387" y="523"/>
                    <a:pt x="3565" y="669"/>
                    <a:pt x="2850" y="669"/>
                  </a:cubicBezTo>
                  <a:cubicBezTo>
                    <a:pt x="2262" y="669"/>
                    <a:pt x="1746" y="570"/>
                    <a:pt x="1429" y="502"/>
                  </a:cubicBezTo>
                  <a:cubicBezTo>
                    <a:pt x="1228" y="2181"/>
                    <a:pt x="125" y="8547"/>
                    <a:pt x="0" y="9424"/>
                  </a:cubicBezTo>
                  <a:cubicBezTo>
                    <a:pt x="577" y="9625"/>
                    <a:pt x="752" y="9675"/>
                    <a:pt x="927" y="9675"/>
                  </a:cubicBezTo>
                  <a:cubicBezTo>
                    <a:pt x="3960" y="5214"/>
                    <a:pt x="3358" y="3459"/>
                    <a:pt x="3384" y="2958"/>
                  </a:cubicBezTo>
                  <a:lnTo>
                    <a:pt x="3384" y="2958"/>
                  </a:lnTo>
                  <a:cubicBezTo>
                    <a:pt x="3484" y="3535"/>
                    <a:pt x="3509" y="6843"/>
                    <a:pt x="3734" y="9675"/>
                  </a:cubicBezTo>
                  <a:cubicBezTo>
                    <a:pt x="3854" y="9750"/>
                    <a:pt x="4118" y="9852"/>
                    <a:pt x="4401" y="9852"/>
                  </a:cubicBezTo>
                  <a:cubicBezTo>
                    <a:pt x="4592" y="9852"/>
                    <a:pt x="4791" y="9806"/>
                    <a:pt x="4963" y="9675"/>
                  </a:cubicBezTo>
                  <a:cubicBezTo>
                    <a:pt x="4988" y="9500"/>
                    <a:pt x="5765" y="3785"/>
                    <a:pt x="5790" y="3635"/>
                  </a:cubicBezTo>
                  <a:cubicBezTo>
                    <a:pt x="5915" y="1956"/>
                    <a:pt x="5389" y="627"/>
                    <a:pt x="5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35"/>
            <p:cNvSpPr/>
            <p:nvPr/>
          </p:nvSpPr>
          <p:spPr>
            <a:xfrm>
              <a:off x="2028965" y="2280937"/>
              <a:ext cx="498802" cy="743472"/>
            </a:xfrm>
            <a:custGeom>
              <a:avLst/>
              <a:gdLst/>
              <a:ahLst/>
              <a:cxnLst/>
              <a:rect l="l" t="t" r="r" b="b"/>
              <a:pathLst>
                <a:path w="4587" h="6837" extrusionOk="0">
                  <a:moveTo>
                    <a:pt x="2281" y="1"/>
                  </a:moveTo>
                  <a:cubicBezTo>
                    <a:pt x="3484" y="1329"/>
                    <a:pt x="3158" y="1880"/>
                    <a:pt x="2782" y="1956"/>
                  </a:cubicBezTo>
                  <a:cubicBezTo>
                    <a:pt x="2692" y="1975"/>
                    <a:pt x="2604" y="1984"/>
                    <a:pt x="2518" y="1984"/>
                  </a:cubicBezTo>
                  <a:cubicBezTo>
                    <a:pt x="1362" y="1984"/>
                    <a:pt x="602" y="377"/>
                    <a:pt x="602" y="377"/>
                  </a:cubicBezTo>
                  <a:lnTo>
                    <a:pt x="276" y="502"/>
                  </a:lnTo>
                  <a:cubicBezTo>
                    <a:pt x="276" y="502"/>
                    <a:pt x="953" y="1053"/>
                    <a:pt x="1053" y="2231"/>
                  </a:cubicBezTo>
                  <a:cubicBezTo>
                    <a:pt x="1153" y="3635"/>
                    <a:pt x="101" y="3635"/>
                    <a:pt x="101" y="3635"/>
                  </a:cubicBezTo>
                  <a:cubicBezTo>
                    <a:pt x="251" y="4412"/>
                    <a:pt x="0" y="6642"/>
                    <a:pt x="0" y="6642"/>
                  </a:cubicBezTo>
                  <a:cubicBezTo>
                    <a:pt x="437" y="6775"/>
                    <a:pt x="931" y="6836"/>
                    <a:pt x="1494" y="6836"/>
                  </a:cubicBezTo>
                  <a:cubicBezTo>
                    <a:pt x="1674" y="6836"/>
                    <a:pt x="1861" y="6830"/>
                    <a:pt x="2056" y="6818"/>
                  </a:cubicBezTo>
                  <a:cubicBezTo>
                    <a:pt x="3835" y="6642"/>
                    <a:pt x="4236" y="6316"/>
                    <a:pt x="4236" y="6316"/>
                  </a:cubicBezTo>
                  <a:cubicBezTo>
                    <a:pt x="4236" y="6316"/>
                    <a:pt x="4587" y="5414"/>
                    <a:pt x="4236" y="3484"/>
                  </a:cubicBezTo>
                  <a:cubicBezTo>
                    <a:pt x="3860" y="1529"/>
                    <a:pt x="2707" y="101"/>
                    <a:pt x="2707" y="101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35"/>
            <p:cNvSpPr/>
            <p:nvPr/>
          </p:nvSpPr>
          <p:spPr>
            <a:xfrm>
              <a:off x="2108564" y="2201882"/>
              <a:ext cx="184645" cy="181600"/>
            </a:xfrm>
            <a:custGeom>
              <a:avLst/>
              <a:gdLst/>
              <a:ahLst/>
              <a:cxnLst/>
              <a:rect l="l" t="t" r="r" b="b"/>
              <a:pathLst>
                <a:path w="1698" h="1670" extrusionOk="0">
                  <a:moveTo>
                    <a:pt x="196" y="1"/>
                  </a:moveTo>
                  <a:cubicBezTo>
                    <a:pt x="196" y="1"/>
                    <a:pt x="622" y="552"/>
                    <a:pt x="271" y="953"/>
                  </a:cubicBezTo>
                  <a:cubicBezTo>
                    <a:pt x="0" y="1282"/>
                    <a:pt x="1040" y="1670"/>
                    <a:pt x="1485" y="1670"/>
                  </a:cubicBezTo>
                  <a:cubicBezTo>
                    <a:pt x="1618" y="1670"/>
                    <a:pt x="1697" y="1635"/>
                    <a:pt x="1674" y="1555"/>
                  </a:cubicBezTo>
                  <a:cubicBezTo>
                    <a:pt x="1499" y="1129"/>
                    <a:pt x="1223" y="903"/>
                    <a:pt x="1324" y="327"/>
                  </a:cubicBezTo>
                  <a:lnTo>
                    <a:pt x="196" y="1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35"/>
            <p:cNvSpPr/>
            <p:nvPr/>
          </p:nvSpPr>
          <p:spPr>
            <a:xfrm>
              <a:off x="2075289" y="2045946"/>
              <a:ext cx="264462" cy="263701"/>
            </a:xfrm>
            <a:custGeom>
              <a:avLst/>
              <a:gdLst/>
              <a:ahLst/>
              <a:cxnLst/>
              <a:rect l="l" t="t" r="r" b="b"/>
              <a:pathLst>
                <a:path w="2432" h="2425" extrusionOk="0">
                  <a:moveTo>
                    <a:pt x="858" y="0"/>
                  </a:moveTo>
                  <a:cubicBezTo>
                    <a:pt x="499" y="0"/>
                    <a:pt x="234" y="346"/>
                    <a:pt x="176" y="558"/>
                  </a:cubicBezTo>
                  <a:cubicBezTo>
                    <a:pt x="0" y="1159"/>
                    <a:pt x="351" y="1660"/>
                    <a:pt x="602" y="1886"/>
                  </a:cubicBezTo>
                  <a:cubicBezTo>
                    <a:pt x="993" y="2277"/>
                    <a:pt x="1459" y="2425"/>
                    <a:pt x="1771" y="2425"/>
                  </a:cubicBezTo>
                  <a:cubicBezTo>
                    <a:pt x="1939" y="2425"/>
                    <a:pt x="2062" y="2382"/>
                    <a:pt x="2106" y="2312"/>
                  </a:cubicBezTo>
                  <a:cubicBezTo>
                    <a:pt x="2432" y="1861"/>
                    <a:pt x="1680" y="382"/>
                    <a:pt x="1203" y="107"/>
                  </a:cubicBezTo>
                  <a:cubicBezTo>
                    <a:pt x="1082" y="31"/>
                    <a:pt x="966" y="0"/>
                    <a:pt x="858" y="0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35"/>
            <p:cNvSpPr/>
            <p:nvPr/>
          </p:nvSpPr>
          <p:spPr>
            <a:xfrm>
              <a:off x="2050713" y="2027678"/>
              <a:ext cx="218137" cy="247172"/>
            </a:xfrm>
            <a:custGeom>
              <a:avLst/>
              <a:gdLst/>
              <a:ahLst/>
              <a:cxnLst/>
              <a:rect l="l" t="t" r="r" b="b"/>
              <a:pathLst>
                <a:path w="2006" h="2273" extrusionOk="0">
                  <a:moveTo>
                    <a:pt x="1139" y="1"/>
                  </a:moveTo>
                  <a:cubicBezTo>
                    <a:pt x="704" y="1"/>
                    <a:pt x="260" y="305"/>
                    <a:pt x="151" y="801"/>
                  </a:cubicBezTo>
                  <a:cubicBezTo>
                    <a:pt x="1" y="1503"/>
                    <a:pt x="352" y="1828"/>
                    <a:pt x="402" y="1904"/>
                  </a:cubicBezTo>
                  <a:cubicBezTo>
                    <a:pt x="591" y="2122"/>
                    <a:pt x="864" y="2272"/>
                    <a:pt x="992" y="2272"/>
                  </a:cubicBezTo>
                  <a:cubicBezTo>
                    <a:pt x="1084" y="2272"/>
                    <a:pt x="1101" y="2193"/>
                    <a:pt x="953" y="2004"/>
                  </a:cubicBezTo>
                  <a:cubicBezTo>
                    <a:pt x="627" y="1553"/>
                    <a:pt x="1079" y="1553"/>
                    <a:pt x="803" y="1177"/>
                  </a:cubicBezTo>
                  <a:cubicBezTo>
                    <a:pt x="703" y="1026"/>
                    <a:pt x="828" y="1051"/>
                    <a:pt x="1404" y="826"/>
                  </a:cubicBezTo>
                  <a:cubicBezTo>
                    <a:pt x="1981" y="600"/>
                    <a:pt x="2006" y="550"/>
                    <a:pt x="1856" y="375"/>
                  </a:cubicBezTo>
                  <a:cubicBezTo>
                    <a:pt x="1674" y="117"/>
                    <a:pt x="1408" y="1"/>
                    <a:pt x="1139" y="1"/>
                  </a:cubicBezTo>
                  <a:close/>
                </a:path>
              </a:pathLst>
            </a:custGeom>
            <a:solidFill>
              <a:srgbClr val="171B3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35"/>
            <p:cNvSpPr/>
            <p:nvPr/>
          </p:nvSpPr>
          <p:spPr>
            <a:xfrm>
              <a:off x="2230681" y="2222978"/>
              <a:ext cx="73401" cy="61548"/>
            </a:xfrm>
            <a:custGeom>
              <a:avLst/>
              <a:gdLst/>
              <a:ahLst/>
              <a:cxnLst/>
              <a:rect l="l" t="t" r="r" b="b"/>
              <a:pathLst>
                <a:path w="675" h="566" extrusionOk="0">
                  <a:moveTo>
                    <a:pt x="501" y="1"/>
                  </a:moveTo>
                  <a:cubicBezTo>
                    <a:pt x="486" y="1"/>
                    <a:pt x="469" y="3"/>
                    <a:pt x="451" y="7"/>
                  </a:cubicBezTo>
                  <a:cubicBezTo>
                    <a:pt x="251" y="57"/>
                    <a:pt x="175" y="333"/>
                    <a:pt x="175" y="333"/>
                  </a:cubicBezTo>
                  <a:cubicBezTo>
                    <a:pt x="150" y="433"/>
                    <a:pt x="0" y="509"/>
                    <a:pt x="175" y="559"/>
                  </a:cubicBezTo>
                  <a:cubicBezTo>
                    <a:pt x="193" y="564"/>
                    <a:pt x="211" y="566"/>
                    <a:pt x="230" y="566"/>
                  </a:cubicBezTo>
                  <a:cubicBezTo>
                    <a:pt x="402" y="566"/>
                    <a:pt x="629" y="373"/>
                    <a:pt x="652" y="283"/>
                  </a:cubicBezTo>
                  <a:cubicBezTo>
                    <a:pt x="675" y="215"/>
                    <a:pt x="656" y="1"/>
                    <a:pt x="501" y="1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35"/>
            <p:cNvSpPr/>
            <p:nvPr/>
          </p:nvSpPr>
          <p:spPr>
            <a:xfrm>
              <a:off x="2335400" y="3989815"/>
              <a:ext cx="170617" cy="45998"/>
            </a:xfrm>
            <a:custGeom>
              <a:avLst/>
              <a:gdLst/>
              <a:ahLst/>
              <a:cxnLst/>
              <a:rect l="l" t="t" r="r" b="b"/>
              <a:pathLst>
                <a:path w="1569" h="423" extrusionOk="0">
                  <a:moveTo>
                    <a:pt x="942" y="0"/>
                  </a:moveTo>
                  <a:cubicBezTo>
                    <a:pt x="825" y="84"/>
                    <a:pt x="683" y="111"/>
                    <a:pt x="545" y="111"/>
                  </a:cubicBezTo>
                  <a:cubicBezTo>
                    <a:pt x="271" y="111"/>
                    <a:pt x="15" y="0"/>
                    <a:pt x="15" y="0"/>
                  </a:cubicBezTo>
                  <a:lnTo>
                    <a:pt x="15" y="0"/>
                  </a:lnTo>
                  <a:cubicBezTo>
                    <a:pt x="1" y="318"/>
                    <a:pt x="232" y="423"/>
                    <a:pt x="509" y="423"/>
                  </a:cubicBezTo>
                  <a:cubicBezTo>
                    <a:pt x="733" y="423"/>
                    <a:pt x="988" y="354"/>
                    <a:pt x="1167" y="276"/>
                  </a:cubicBezTo>
                  <a:cubicBezTo>
                    <a:pt x="1568" y="100"/>
                    <a:pt x="942" y="0"/>
                    <a:pt x="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35"/>
            <p:cNvSpPr/>
            <p:nvPr/>
          </p:nvSpPr>
          <p:spPr>
            <a:xfrm>
              <a:off x="1910218" y="3995252"/>
              <a:ext cx="167898" cy="45998"/>
            </a:xfrm>
            <a:custGeom>
              <a:avLst/>
              <a:gdLst/>
              <a:ahLst/>
              <a:cxnLst/>
              <a:rect l="l" t="t" r="r" b="b"/>
              <a:pathLst>
                <a:path w="1544" h="423" extrusionOk="0">
                  <a:moveTo>
                    <a:pt x="917" y="0"/>
                  </a:moveTo>
                  <a:cubicBezTo>
                    <a:pt x="800" y="84"/>
                    <a:pt x="661" y="112"/>
                    <a:pt x="527" y="112"/>
                  </a:cubicBezTo>
                  <a:cubicBezTo>
                    <a:pt x="260" y="112"/>
                    <a:pt x="15" y="0"/>
                    <a:pt x="15" y="0"/>
                  </a:cubicBezTo>
                  <a:lnTo>
                    <a:pt x="15" y="0"/>
                  </a:lnTo>
                  <a:cubicBezTo>
                    <a:pt x="1" y="319"/>
                    <a:pt x="224" y="423"/>
                    <a:pt x="494" y="423"/>
                  </a:cubicBezTo>
                  <a:cubicBezTo>
                    <a:pt x="713" y="423"/>
                    <a:pt x="963" y="354"/>
                    <a:pt x="1143" y="276"/>
                  </a:cubicBezTo>
                  <a:cubicBezTo>
                    <a:pt x="1544" y="100"/>
                    <a:pt x="917" y="0"/>
                    <a:pt x="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35"/>
            <p:cNvSpPr/>
            <p:nvPr/>
          </p:nvSpPr>
          <p:spPr>
            <a:xfrm>
              <a:off x="1584753" y="1827049"/>
              <a:ext cx="504239" cy="791972"/>
            </a:xfrm>
            <a:custGeom>
              <a:avLst/>
              <a:gdLst/>
              <a:ahLst/>
              <a:cxnLst/>
              <a:rect l="l" t="t" r="r" b="b"/>
              <a:pathLst>
                <a:path w="4637" h="7283" extrusionOk="0">
                  <a:moveTo>
                    <a:pt x="177" y="1"/>
                  </a:moveTo>
                  <a:cubicBezTo>
                    <a:pt x="123" y="1"/>
                    <a:pt x="79" y="35"/>
                    <a:pt x="50" y="114"/>
                  </a:cubicBezTo>
                  <a:cubicBezTo>
                    <a:pt x="0" y="290"/>
                    <a:pt x="552" y="1192"/>
                    <a:pt x="752" y="1493"/>
                  </a:cubicBezTo>
                  <a:cubicBezTo>
                    <a:pt x="1278" y="2320"/>
                    <a:pt x="1328" y="4024"/>
                    <a:pt x="2256" y="5052"/>
                  </a:cubicBezTo>
                  <a:cubicBezTo>
                    <a:pt x="2707" y="5553"/>
                    <a:pt x="4336" y="7282"/>
                    <a:pt x="4336" y="7282"/>
                  </a:cubicBezTo>
                  <a:lnTo>
                    <a:pt x="4637" y="5328"/>
                  </a:lnTo>
                  <a:cubicBezTo>
                    <a:pt x="4637" y="5328"/>
                    <a:pt x="3208" y="4350"/>
                    <a:pt x="2832" y="3949"/>
                  </a:cubicBezTo>
                  <a:cubicBezTo>
                    <a:pt x="2281" y="3348"/>
                    <a:pt x="1153" y="1192"/>
                    <a:pt x="1153" y="1192"/>
                  </a:cubicBezTo>
                  <a:cubicBezTo>
                    <a:pt x="1153" y="1192"/>
                    <a:pt x="493" y="1"/>
                    <a:pt x="177" y="1"/>
                  </a:cubicBez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35"/>
            <p:cNvSpPr/>
            <p:nvPr/>
          </p:nvSpPr>
          <p:spPr>
            <a:xfrm>
              <a:off x="2587681" y="1962106"/>
              <a:ext cx="316223" cy="294475"/>
            </a:xfrm>
            <a:custGeom>
              <a:avLst/>
              <a:gdLst/>
              <a:ahLst/>
              <a:cxnLst/>
              <a:rect l="l" t="t" r="r" b="b"/>
              <a:pathLst>
                <a:path w="2908" h="2708" extrusionOk="0">
                  <a:moveTo>
                    <a:pt x="2807" y="0"/>
                  </a:moveTo>
                  <a:lnTo>
                    <a:pt x="2807" y="0"/>
                  </a:lnTo>
                  <a:cubicBezTo>
                    <a:pt x="2005" y="247"/>
                    <a:pt x="1374" y="295"/>
                    <a:pt x="1007" y="295"/>
                  </a:cubicBezTo>
                  <a:cubicBezTo>
                    <a:pt x="778" y="295"/>
                    <a:pt x="652" y="276"/>
                    <a:pt x="652" y="276"/>
                  </a:cubicBezTo>
                  <a:lnTo>
                    <a:pt x="652" y="276"/>
                  </a:lnTo>
                  <a:cubicBezTo>
                    <a:pt x="827" y="1354"/>
                    <a:pt x="0" y="2707"/>
                    <a:pt x="0" y="2707"/>
                  </a:cubicBezTo>
                  <a:cubicBezTo>
                    <a:pt x="351" y="2206"/>
                    <a:pt x="2908" y="1880"/>
                    <a:pt x="2908" y="1880"/>
                  </a:cubicBezTo>
                  <a:cubicBezTo>
                    <a:pt x="2456" y="1153"/>
                    <a:pt x="2807" y="0"/>
                    <a:pt x="28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35"/>
            <p:cNvSpPr/>
            <p:nvPr/>
          </p:nvSpPr>
          <p:spPr>
            <a:xfrm>
              <a:off x="1524728" y="2528977"/>
              <a:ext cx="313505" cy="297193"/>
            </a:xfrm>
            <a:custGeom>
              <a:avLst/>
              <a:gdLst/>
              <a:ahLst/>
              <a:cxnLst/>
              <a:rect l="l" t="t" r="r" b="b"/>
              <a:pathLst>
                <a:path w="2883" h="2733" extrusionOk="0">
                  <a:moveTo>
                    <a:pt x="2783" y="0"/>
                  </a:moveTo>
                  <a:lnTo>
                    <a:pt x="2783" y="0"/>
                  </a:lnTo>
                  <a:cubicBezTo>
                    <a:pt x="1981" y="247"/>
                    <a:pt x="1359" y="295"/>
                    <a:pt x="1000" y="295"/>
                  </a:cubicBezTo>
                  <a:cubicBezTo>
                    <a:pt x="775" y="295"/>
                    <a:pt x="652" y="276"/>
                    <a:pt x="652" y="276"/>
                  </a:cubicBezTo>
                  <a:lnTo>
                    <a:pt x="652" y="276"/>
                  </a:lnTo>
                  <a:cubicBezTo>
                    <a:pt x="803" y="1379"/>
                    <a:pt x="1" y="2732"/>
                    <a:pt x="1" y="2732"/>
                  </a:cubicBezTo>
                  <a:cubicBezTo>
                    <a:pt x="327" y="2206"/>
                    <a:pt x="2883" y="1880"/>
                    <a:pt x="2883" y="1880"/>
                  </a:cubicBezTo>
                  <a:cubicBezTo>
                    <a:pt x="2432" y="1178"/>
                    <a:pt x="2783" y="0"/>
                    <a:pt x="27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35"/>
            <p:cNvSpPr/>
            <p:nvPr/>
          </p:nvSpPr>
          <p:spPr>
            <a:xfrm>
              <a:off x="2658473" y="1534207"/>
              <a:ext cx="215419" cy="201826"/>
            </a:xfrm>
            <a:custGeom>
              <a:avLst/>
              <a:gdLst/>
              <a:ahLst/>
              <a:cxnLst/>
              <a:rect l="l" t="t" r="r" b="b"/>
              <a:pathLst>
                <a:path w="1981" h="1856" extrusionOk="0">
                  <a:moveTo>
                    <a:pt x="1906" y="0"/>
                  </a:moveTo>
                  <a:lnTo>
                    <a:pt x="1906" y="0"/>
                  </a:lnTo>
                  <a:cubicBezTo>
                    <a:pt x="1398" y="160"/>
                    <a:pt x="991" y="194"/>
                    <a:pt x="738" y="194"/>
                  </a:cubicBezTo>
                  <a:cubicBezTo>
                    <a:pt x="554" y="194"/>
                    <a:pt x="452" y="176"/>
                    <a:pt x="452" y="176"/>
                  </a:cubicBezTo>
                  <a:lnTo>
                    <a:pt x="452" y="176"/>
                  </a:lnTo>
                  <a:cubicBezTo>
                    <a:pt x="552" y="928"/>
                    <a:pt x="1" y="1855"/>
                    <a:pt x="1" y="1855"/>
                  </a:cubicBezTo>
                  <a:cubicBezTo>
                    <a:pt x="226" y="1504"/>
                    <a:pt x="1981" y="1304"/>
                    <a:pt x="1981" y="1304"/>
                  </a:cubicBezTo>
                  <a:cubicBezTo>
                    <a:pt x="1680" y="802"/>
                    <a:pt x="1906" y="1"/>
                    <a:pt x="19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35"/>
            <p:cNvSpPr/>
            <p:nvPr/>
          </p:nvSpPr>
          <p:spPr>
            <a:xfrm>
              <a:off x="1407612" y="1610544"/>
              <a:ext cx="365266" cy="278055"/>
            </a:xfrm>
            <a:custGeom>
              <a:avLst/>
              <a:gdLst/>
              <a:ahLst/>
              <a:cxnLst/>
              <a:rect l="l" t="t" r="r" b="b"/>
              <a:pathLst>
                <a:path w="3359" h="2557" extrusionOk="0">
                  <a:moveTo>
                    <a:pt x="1704" y="0"/>
                  </a:moveTo>
                  <a:cubicBezTo>
                    <a:pt x="1178" y="652"/>
                    <a:pt x="0" y="702"/>
                    <a:pt x="0" y="702"/>
                  </a:cubicBezTo>
                  <a:cubicBezTo>
                    <a:pt x="777" y="1755"/>
                    <a:pt x="927" y="2557"/>
                    <a:pt x="927" y="2557"/>
                  </a:cubicBezTo>
                  <a:cubicBezTo>
                    <a:pt x="1341" y="2339"/>
                    <a:pt x="1855" y="2277"/>
                    <a:pt x="2303" y="2277"/>
                  </a:cubicBezTo>
                  <a:cubicBezTo>
                    <a:pt x="2886" y="2277"/>
                    <a:pt x="3359" y="2381"/>
                    <a:pt x="3359" y="2381"/>
                  </a:cubicBezTo>
                  <a:cubicBezTo>
                    <a:pt x="2782" y="2256"/>
                    <a:pt x="1704" y="0"/>
                    <a:pt x="17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35"/>
            <p:cNvSpPr/>
            <p:nvPr/>
          </p:nvSpPr>
          <p:spPr>
            <a:xfrm>
              <a:off x="1936316" y="1460589"/>
              <a:ext cx="152674" cy="218137"/>
            </a:xfrm>
            <a:custGeom>
              <a:avLst/>
              <a:gdLst/>
              <a:ahLst/>
              <a:cxnLst/>
              <a:rect l="l" t="t" r="r" b="b"/>
              <a:pathLst>
                <a:path w="1404" h="2006" extrusionOk="0">
                  <a:moveTo>
                    <a:pt x="0" y="1"/>
                  </a:moveTo>
                  <a:lnTo>
                    <a:pt x="0" y="1479"/>
                  </a:lnTo>
                  <a:lnTo>
                    <a:pt x="1379" y="2006"/>
                  </a:lnTo>
                  <a:lnTo>
                    <a:pt x="1404" y="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35"/>
            <p:cNvSpPr/>
            <p:nvPr/>
          </p:nvSpPr>
          <p:spPr>
            <a:xfrm>
              <a:off x="2260585" y="1716785"/>
              <a:ext cx="152783" cy="220856"/>
            </a:xfrm>
            <a:custGeom>
              <a:avLst/>
              <a:gdLst/>
              <a:ahLst/>
              <a:cxnLst/>
              <a:rect l="l" t="t" r="r" b="b"/>
              <a:pathLst>
                <a:path w="1405" h="2031" extrusionOk="0">
                  <a:moveTo>
                    <a:pt x="26" y="1"/>
                  </a:moveTo>
                  <a:lnTo>
                    <a:pt x="1" y="1479"/>
                  </a:lnTo>
                  <a:lnTo>
                    <a:pt x="1379" y="2031"/>
                  </a:lnTo>
                  <a:lnTo>
                    <a:pt x="1404" y="76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4856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498">
        <p159:morph option="byObject"/>
      </p:transition>
    </mc:Choice>
    <mc:Fallback>
      <p:transition spd="slow" advTm="1498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1" name="Google Shape;2661;p65"/>
          <p:cNvSpPr txBox="1">
            <a:spLocks noGrp="1"/>
          </p:cNvSpPr>
          <p:nvPr>
            <p:ph type="title"/>
          </p:nvPr>
        </p:nvSpPr>
        <p:spPr>
          <a:xfrm>
            <a:off x="5310217" y="700167"/>
            <a:ext cx="5930800" cy="141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Thanks!</a:t>
            </a:r>
            <a:endParaRPr/>
          </a:p>
        </p:txBody>
      </p:sp>
      <p:sp>
        <p:nvSpPr>
          <p:cNvPr id="2662" name="Google Shape;2662;p65"/>
          <p:cNvSpPr txBox="1">
            <a:spLocks noGrp="1"/>
          </p:cNvSpPr>
          <p:nvPr>
            <p:ph type="subTitle" idx="1"/>
          </p:nvPr>
        </p:nvSpPr>
        <p:spPr>
          <a:xfrm>
            <a:off x="7177718" y="2595459"/>
            <a:ext cx="3475018" cy="1411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 algn="l"/>
            <a:r>
              <a:rPr lang="en" b="1" dirty="0"/>
              <a:t>Do you have any questions?</a:t>
            </a:r>
            <a:endParaRPr b="1" dirty="0"/>
          </a:p>
          <a:p>
            <a:pPr marL="0" indent="0" algn="l"/>
            <a:r>
              <a:rPr lang="en-US" dirty="0"/>
              <a:t>suzyadel37@gamil.com</a:t>
            </a:r>
            <a:endParaRPr dirty="0"/>
          </a:p>
          <a:p>
            <a:pPr marL="0" indent="0" algn="l"/>
            <a:r>
              <a:rPr lang="en-US" dirty="0"/>
              <a:t>01204407191</a:t>
            </a:r>
          </a:p>
          <a:p>
            <a:pPr marL="0" indent="0" algn="l"/>
            <a:r>
              <a:rPr lang="en" dirty="0"/>
              <a:t>www.mentorness.com</a:t>
            </a:r>
            <a:endParaRPr dirty="0"/>
          </a:p>
        </p:txBody>
      </p:sp>
      <p:grpSp>
        <p:nvGrpSpPr>
          <p:cNvPr id="2664" name="Google Shape;2664;p65"/>
          <p:cNvGrpSpPr/>
          <p:nvPr/>
        </p:nvGrpSpPr>
        <p:grpSpPr>
          <a:xfrm>
            <a:off x="7439323" y="4324255"/>
            <a:ext cx="496217" cy="496139"/>
            <a:chOff x="266768" y="1721375"/>
            <a:chExt cx="397907" cy="397887"/>
          </a:xfrm>
        </p:grpSpPr>
        <p:sp>
          <p:nvSpPr>
            <p:cNvPr id="2665" name="Google Shape;2665;p65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65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667" name="Google Shape;2667;p65"/>
          <p:cNvGrpSpPr/>
          <p:nvPr/>
        </p:nvGrpSpPr>
        <p:grpSpPr>
          <a:xfrm>
            <a:off x="9549201" y="4324255"/>
            <a:ext cx="496191" cy="496139"/>
            <a:chOff x="1379798" y="1723250"/>
            <a:chExt cx="397887" cy="397887"/>
          </a:xfrm>
        </p:grpSpPr>
        <p:sp>
          <p:nvSpPr>
            <p:cNvPr id="2668" name="Google Shape;2668;p65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65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65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65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672" name="Google Shape;2672;p65"/>
          <p:cNvGrpSpPr/>
          <p:nvPr/>
        </p:nvGrpSpPr>
        <p:grpSpPr>
          <a:xfrm>
            <a:off x="8494288" y="4340072"/>
            <a:ext cx="496165" cy="496139"/>
            <a:chOff x="864491" y="1723250"/>
            <a:chExt cx="397866" cy="397887"/>
          </a:xfrm>
        </p:grpSpPr>
        <p:sp>
          <p:nvSpPr>
            <p:cNvPr id="2673" name="Google Shape;2673;p65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65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65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676" name="Google Shape;2676;p65"/>
          <p:cNvGrpSpPr/>
          <p:nvPr/>
        </p:nvGrpSpPr>
        <p:grpSpPr>
          <a:xfrm>
            <a:off x="479196" y="1691662"/>
            <a:ext cx="4695848" cy="3474673"/>
            <a:chOff x="615700" y="2804250"/>
            <a:chExt cx="2219349" cy="1642199"/>
          </a:xfrm>
        </p:grpSpPr>
        <p:sp>
          <p:nvSpPr>
            <p:cNvPr id="2677" name="Google Shape;2677;p65"/>
            <p:cNvSpPr/>
            <p:nvPr/>
          </p:nvSpPr>
          <p:spPr>
            <a:xfrm>
              <a:off x="1624829" y="4053320"/>
              <a:ext cx="49057" cy="38721"/>
            </a:xfrm>
            <a:custGeom>
              <a:avLst/>
              <a:gdLst/>
              <a:ahLst/>
              <a:cxnLst/>
              <a:rect l="l" t="t" r="r" b="b"/>
              <a:pathLst>
                <a:path w="954" h="753" extrusionOk="0">
                  <a:moveTo>
                    <a:pt x="201" y="1"/>
                  </a:moveTo>
                  <a:lnTo>
                    <a:pt x="1" y="302"/>
                  </a:lnTo>
                  <a:cubicBezTo>
                    <a:pt x="1" y="302"/>
                    <a:pt x="51" y="352"/>
                    <a:pt x="126" y="377"/>
                  </a:cubicBezTo>
                  <a:cubicBezTo>
                    <a:pt x="201" y="427"/>
                    <a:pt x="302" y="477"/>
                    <a:pt x="402" y="552"/>
                  </a:cubicBezTo>
                  <a:cubicBezTo>
                    <a:pt x="502" y="602"/>
                    <a:pt x="602" y="652"/>
                    <a:pt x="678" y="703"/>
                  </a:cubicBezTo>
                  <a:cubicBezTo>
                    <a:pt x="778" y="728"/>
                    <a:pt x="828" y="753"/>
                    <a:pt x="828" y="753"/>
                  </a:cubicBezTo>
                  <a:lnTo>
                    <a:pt x="953" y="427"/>
                  </a:lnTo>
                  <a:cubicBezTo>
                    <a:pt x="953" y="427"/>
                    <a:pt x="928" y="402"/>
                    <a:pt x="853" y="377"/>
                  </a:cubicBezTo>
                  <a:cubicBezTo>
                    <a:pt x="778" y="327"/>
                    <a:pt x="678" y="277"/>
                    <a:pt x="577" y="226"/>
                  </a:cubicBezTo>
                  <a:cubicBezTo>
                    <a:pt x="477" y="176"/>
                    <a:pt x="402" y="126"/>
                    <a:pt x="327" y="76"/>
                  </a:cubicBezTo>
                  <a:cubicBezTo>
                    <a:pt x="252" y="26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65"/>
            <p:cNvSpPr/>
            <p:nvPr/>
          </p:nvSpPr>
          <p:spPr>
            <a:xfrm>
              <a:off x="1569447" y="4012078"/>
              <a:ext cx="47720" cy="43863"/>
            </a:xfrm>
            <a:custGeom>
              <a:avLst/>
              <a:gdLst/>
              <a:ahLst/>
              <a:cxnLst/>
              <a:rect l="l" t="t" r="r" b="b"/>
              <a:pathLst>
                <a:path w="928" h="853" extrusionOk="0">
                  <a:moveTo>
                    <a:pt x="251" y="1"/>
                  </a:moveTo>
                  <a:lnTo>
                    <a:pt x="0" y="276"/>
                  </a:lnTo>
                  <a:cubicBezTo>
                    <a:pt x="0" y="276"/>
                    <a:pt x="25" y="327"/>
                    <a:pt x="100" y="377"/>
                  </a:cubicBezTo>
                  <a:cubicBezTo>
                    <a:pt x="176" y="427"/>
                    <a:pt x="251" y="502"/>
                    <a:pt x="351" y="577"/>
                  </a:cubicBezTo>
                  <a:cubicBezTo>
                    <a:pt x="451" y="652"/>
                    <a:pt x="527" y="728"/>
                    <a:pt x="602" y="778"/>
                  </a:cubicBezTo>
                  <a:cubicBezTo>
                    <a:pt x="652" y="828"/>
                    <a:pt x="702" y="853"/>
                    <a:pt x="702" y="853"/>
                  </a:cubicBezTo>
                  <a:lnTo>
                    <a:pt x="928" y="552"/>
                  </a:lnTo>
                  <a:cubicBezTo>
                    <a:pt x="928" y="552"/>
                    <a:pt x="877" y="527"/>
                    <a:pt x="827" y="477"/>
                  </a:cubicBezTo>
                  <a:cubicBezTo>
                    <a:pt x="752" y="427"/>
                    <a:pt x="677" y="352"/>
                    <a:pt x="577" y="276"/>
                  </a:cubicBezTo>
                  <a:cubicBezTo>
                    <a:pt x="501" y="226"/>
                    <a:pt x="401" y="151"/>
                    <a:pt x="351" y="101"/>
                  </a:cubicBezTo>
                  <a:cubicBezTo>
                    <a:pt x="276" y="51"/>
                    <a:pt x="251" y="1"/>
                    <a:pt x="251" y="1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65"/>
            <p:cNvSpPr/>
            <p:nvPr/>
          </p:nvSpPr>
          <p:spPr>
            <a:xfrm>
              <a:off x="1520440" y="3964409"/>
              <a:ext cx="45200" cy="46435"/>
            </a:xfrm>
            <a:custGeom>
              <a:avLst/>
              <a:gdLst/>
              <a:ahLst/>
              <a:cxnLst/>
              <a:rect l="l" t="t" r="r" b="b"/>
              <a:pathLst>
                <a:path w="879" h="903" extrusionOk="0">
                  <a:moveTo>
                    <a:pt x="277" y="0"/>
                  </a:moveTo>
                  <a:lnTo>
                    <a:pt x="1" y="226"/>
                  </a:lnTo>
                  <a:cubicBezTo>
                    <a:pt x="1" y="226"/>
                    <a:pt x="151" y="401"/>
                    <a:pt x="302" y="577"/>
                  </a:cubicBezTo>
                  <a:cubicBezTo>
                    <a:pt x="452" y="752"/>
                    <a:pt x="627" y="903"/>
                    <a:pt x="627" y="903"/>
                  </a:cubicBezTo>
                  <a:lnTo>
                    <a:pt x="878" y="627"/>
                  </a:lnTo>
                  <a:cubicBezTo>
                    <a:pt x="878" y="627"/>
                    <a:pt x="728" y="477"/>
                    <a:pt x="577" y="326"/>
                  </a:cubicBezTo>
                  <a:cubicBezTo>
                    <a:pt x="427" y="151"/>
                    <a:pt x="277" y="0"/>
                    <a:pt x="277" y="0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65"/>
            <p:cNvSpPr/>
            <p:nvPr/>
          </p:nvSpPr>
          <p:spPr>
            <a:xfrm>
              <a:off x="1477913" y="3910260"/>
              <a:ext cx="42578" cy="49057"/>
            </a:xfrm>
            <a:custGeom>
              <a:avLst/>
              <a:gdLst/>
              <a:ahLst/>
              <a:cxnLst/>
              <a:rect l="l" t="t" r="r" b="b"/>
              <a:pathLst>
                <a:path w="828" h="954" extrusionOk="0">
                  <a:moveTo>
                    <a:pt x="302" y="1"/>
                  </a:moveTo>
                  <a:lnTo>
                    <a:pt x="1" y="201"/>
                  </a:lnTo>
                  <a:cubicBezTo>
                    <a:pt x="1" y="201"/>
                    <a:pt x="126" y="402"/>
                    <a:pt x="251" y="577"/>
                  </a:cubicBezTo>
                  <a:cubicBezTo>
                    <a:pt x="327" y="678"/>
                    <a:pt x="402" y="753"/>
                    <a:pt x="452" y="828"/>
                  </a:cubicBezTo>
                  <a:cubicBezTo>
                    <a:pt x="502" y="903"/>
                    <a:pt x="527" y="953"/>
                    <a:pt x="527" y="953"/>
                  </a:cubicBezTo>
                  <a:lnTo>
                    <a:pt x="828" y="728"/>
                  </a:lnTo>
                  <a:cubicBezTo>
                    <a:pt x="828" y="728"/>
                    <a:pt x="778" y="678"/>
                    <a:pt x="728" y="602"/>
                  </a:cubicBezTo>
                  <a:cubicBezTo>
                    <a:pt x="677" y="552"/>
                    <a:pt x="627" y="452"/>
                    <a:pt x="552" y="352"/>
                  </a:cubicBezTo>
                  <a:cubicBezTo>
                    <a:pt x="427" y="176"/>
                    <a:pt x="302" y="1"/>
                    <a:pt x="302" y="1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65"/>
            <p:cNvSpPr/>
            <p:nvPr/>
          </p:nvSpPr>
          <p:spPr>
            <a:xfrm>
              <a:off x="1441866" y="3852306"/>
              <a:ext cx="38670" cy="49006"/>
            </a:xfrm>
            <a:custGeom>
              <a:avLst/>
              <a:gdLst/>
              <a:ahLst/>
              <a:cxnLst/>
              <a:rect l="l" t="t" r="r" b="b"/>
              <a:pathLst>
                <a:path w="752" h="953" extrusionOk="0">
                  <a:moveTo>
                    <a:pt x="326" y="0"/>
                  </a:moveTo>
                  <a:lnTo>
                    <a:pt x="0" y="150"/>
                  </a:lnTo>
                  <a:cubicBezTo>
                    <a:pt x="0" y="150"/>
                    <a:pt x="100" y="351"/>
                    <a:pt x="226" y="576"/>
                  </a:cubicBezTo>
                  <a:cubicBezTo>
                    <a:pt x="326" y="777"/>
                    <a:pt x="451" y="952"/>
                    <a:pt x="451" y="952"/>
                  </a:cubicBezTo>
                  <a:lnTo>
                    <a:pt x="752" y="777"/>
                  </a:lnTo>
                  <a:cubicBezTo>
                    <a:pt x="752" y="777"/>
                    <a:pt x="652" y="576"/>
                    <a:pt x="526" y="376"/>
                  </a:cubicBezTo>
                  <a:cubicBezTo>
                    <a:pt x="426" y="201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65"/>
            <p:cNvSpPr/>
            <p:nvPr/>
          </p:nvSpPr>
          <p:spPr>
            <a:xfrm>
              <a:off x="1413480" y="3790444"/>
              <a:ext cx="34864" cy="49006"/>
            </a:xfrm>
            <a:custGeom>
              <a:avLst/>
              <a:gdLst/>
              <a:ahLst/>
              <a:cxnLst/>
              <a:rect l="l" t="t" r="r" b="b"/>
              <a:pathLst>
                <a:path w="678" h="953" extrusionOk="0">
                  <a:moveTo>
                    <a:pt x="326" y="0"/>
                  </a:moveTo>
                  <a:lnTo>
                    <a:pt x="1" y="125"/>
                  </a:lnTo>
                  <a:cubicBezTo>
                    <a:pt x="1" y="125"/>
                    <a:pt x="76" y="326"/>
                    <a:pt x="176" y="551"/>
                  </a:cubicBezTo>
                  <a:cubicBezTo>
                    <a:pt x="251" y="752"/>
                    <a:pt x="352" y="952"/>
                    <a:pt x="352" y="952"/>
                  </a:cubicBezTo>
                  <a:lnTo>
                    <a:pt x="677" y="802"/>
                  </a:lnTo>
                  <a:cubicBezTo>
                    <a:pt x="677" y="802"/>
                    <a:pt x="602" y="602"/>
                    <a:pt x="502" y="401"/>
                  </a:cubicBezTo>
                  <a:cubicBezTo>
                    <a:pt x="427" y="201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65"/>
            <p:cNvSpPr/>
            <p:nvPr/>
          </p:nvSpPr>
          <p:spPr>
            <a:xfrm>
              <a:off x="1390288" y="3725959"/>
              <a:ext cx="32293" cy="49057"/>
            </a:xfrm>
            <a:custGeom>
              <a:avLst/>
              <a:gdLst/>
              <a:ahLst/>
              <a:cxnLst/>
              <a:rect l="l" t="t" r="r" b="b"/>
              <a:pathLst>
                <a:path w="628" h="954" extrusionOk="0">
                  <a:moveTo>
                    <a:pt x="351" y="1"/>
                  </a:moveTo>
                  <a:lnTo>
                    <a:pt x="1" y="101"/>
                  </a:lnTo>
                  <a:cubicBezTo>
                    <a:pt x="1" y="101"/>
                    <a:pt x="51" y="327"/>
                    <a:pt x="126" y="527"/>
                  </a:cubicBezTo>
                  <a:cubicBezTo>
                    <a:pt x="201" y="753"/>
                    <a:pt x="276" y="953"/>
                    <a:pt x="276" y="953"/>
                  </a:cubicBezTo>
                  <a:lnTo>
                    <a:pt x="627" y="828"/>
                  </a:lnTo>
                  <a:cubicBezTo>
                    <a:pt x="627" y="828"/>
                    <a:pt x="552" y="627"/>
                    <a:pt x="477" y="427"/>
                  </a:cubicBezTo>
                  <a:cubicBezTo>
                    <a:pt x="402" y="201"/>
                    <a:pt x="351" y="1"/>
                    <a:pt x="351" y="1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65"/>
            <p:cNvSpPr/>
            <p:nvPr/>
          </p:nvSpPr>
          <p:spPr>
            <a:xfrm>
              <a:off x="1372238" y="3660241"/>
              <a:ext cx="29722" cy="49057"/>
            </a:xfrm>
            <a:custGeom>
              <a:avLst/>
              <a:gdLst/>
              <a:ahLst/>
              <a:cxnLst/>
              <a:rect l="l" t="t" r="r" b="b"/>
              <a:pathLst>
                <a:path w="578" h="954" extrusionOk="0">
                  <a:moveTo>
                    <a:pt x="352" y="1"/>
                  </a:moveTo>
                  <a:lnTo>
                    <a:pt x="1" y="76"/>
                  </a:lnTo>
                  <a:cubicBezTo>
                    <a:pt x="1" y="76"/>
                    <a:pt x="51" y="301"/>
                    <a:pt x="101" y="502"/>
                  </a:cubicBezTo>
                  <a:cubicBezTo>
                    <a:pt x="151" y="727"/>
                    <a:pt x="226" y="953"/>
                    <a:pt x="226" y="953"/>
                  </a:cubicBezTo>
                  <a:lnTo>
                    <a:pt x="577" y="853"/>
                  </a:lnTo>
                  <a:cubicBezTo>
                    <a:pt x="577" y="853"/>
                    <a:pt x="527" y="627"/>
                    <a:pt x="452" y="427"/>
                  </a:cubicBezTo>
                  <a:cubicBezTo>
                    <a:pt x="402" y="201"/>
                    <a:pt x="352" y="1"/>
                    <a:pt x="352" y="1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65"/>
            <p:cNvSpPr/>
            <p:nvPr/>
          </p:nvSpPr>
          <p:spPr>
            <a:xfrm>
              <a:off x="1360668" y="3591951"/>
              <a:ext cx="25814" cy="49006"/>
            </a:xfrm>
            <a:custGeom>
              <a:avLst/>
              <a:gdLst/>
              <a:ahLst/>
              <a:cxnLst/>
              <a:rect l="l" t="t" r="r" b="b"/>
              <a:pathLst>
                <a:path w="502" h="953" extrusionOk="0">
                  <a:moveTo>
                    <a:pt x="376" y="0"/>
                  </a:moveTo>
                  <a:lnTo>
                    <a:pt x="0" y="50"/>
                  </a:lnTo>
                  <a:cubicBezTo>
                    <a:pt x="0" y="50"/>
                    <a:pt x="25" y="276"/>
                    <a:pt x="75" y="502"/>
                  </a:cubicBezTo>
                  <a:cubicBezTo>
                    <a:pt x="100" y="727"/>
                    <a:pt x="150" y="953"/>
                    <a:pt x="150" y="953"/>
                  </a:cubicBezTo>
                  <a:lnTo>
                    <a:pt x="501" y="903"/>
                  </a:lnTo>
                  <a:cubicBezTo>
                    <a:pt x="501" y="903"/>
                    <a:pt x="451" y="677"/>
                    <a:pt x="426" y="451"/>
                  </a:cubicBezTo>
                  <a:cubicBezTo>
                    <a:pt x="401" y="226"/>
                    <a:pt x="376" y="0"/>
                    <a:pt x="376" y="0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65"/>
            <p:cNvSpPr/>
            <p:nvPr/>
          </p:nvSpPr>
          <p:spPr>
            <a:xfrm>
              <a:off x="1355475" y="3524946"/>
              <a:ext cx="21957" cy="47720"/>
            </a:xfrm>
            <a:custGeom>
              <a:avLst/>
              <a:gdLst/>
              <a:ahLst/>
              <a:cxnLst/>
              <a:rect l="l" t="t" r="r" b="b"/>
              <a:pathLst>
                <a:path w="427" h="928" extrusionOk="0">
                  <a:moveTo>
                    <a:pt x="1" y="0"/>
                  </a:moveTo>
                  <a:cubicBezTo>
                    <a:pt x="1" y="0"/>
                    <a:pt x="26" y="226"/>
                    <a:pt x="26" y="451"/>
                  </a:cubicBezTo>
                  <a:cubicBezTo>
                    <a:pt x="51" y="677"/>
                    <a:pt x="51" y="927"/>
                    <a:pt x="51" y="927"/>
                  </a:cubicBezTo>
                  <a:lnTo>
                    <a:pt x="427" y="877"/>
                  </a:lnTo>
                  <a:cubicBezTo>
                    <a:pt x="427" y="877"/>
                    <a:pt x="402" y="652"/>
                    <a:pt x="377" y="451"/>
                  </a:cubicBezTo>
                  <a:cubicBezTo>
                    <a:pt x="377" y="226"/>
                    <a:pt x="377" y="0"/>
                    <a:pt x="377" y="0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65"/>
            <p:cNvSpPr/>
            <p:nvPr/>
          </p:nvSpPr>
          <p:spPr>
            <a:xfrm>
              <a:off x="1355475" y="3455319"/>
              <a:ext cx="20672" cy="47720"/>
            </a:xfrm>
            <a:custGeom>
              <a:avLst/>
              <a:gdLst/>
              <a:ahLst/>
              <a:cxnLst/>
              <a:rect l="l" t="t" r="r" b="b"/>
              <a:pathLst>
                <a:path w="402" h="928" extrusionOk="0">
                  <a:moveTo>
                    <a:pt x="51" y="1"/>
                  </a:moveTo>
                  <a:cubicBezTo>
                    <a:pt x="51" y="1"/>
                    <a:pt x="26" y="226"/>
                    <a:pt x="26" y="452"/>
                  </a:cubicBezTo>
                  <a:cubicBezTo>
                    <a:pt x="1" y="677"/>
                    <a:pt x="1" y="903"/>
                    <a:pt x="1" y="903"/>
                  </a:cubicBezTo>
                  <a:lnTo>
                    <a:pt x="377" y="928"/>
                  </a:lnTo>
                  <a:cubicBezTo>
                    <a:pt x="377" y="928"/>
                    <a:pt x="377" y="702"/>
                    <a:pt x="377" y="477"/>
                  </a:cubicBezTo>
                  <a:cubicBezTo>
                    <a:pt x="402" y="251"/>
                    <a:pt x="402" y="26"/>
                    <a:pt x="402" y="26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65"/>
            <p:cNvSpPr/>
            <p:nvPr/>
          </p:nvSpPr>
          <p:spPr>
            <a:xfrm>
              <a:off x="1360668" y="3385744"/>
              <a:ext cx="25814" cy="49006"/>
            </a:xfrm>
            <a:custGeom>
              <a:avLst/>
              <a:gdLst/>
              <a:ahLst/>
              <a:cxnLst/>
              <a:rect l="l" t="t" r="r" b="b"/>
              <a:pathLst>
                <a:path w="502" h="953" extrusionOk="0">
                  <a:moveTo>
                    <a:pt x="150" y="0"/>
                  </a:moveTo>
                  <a:cubicBezTo>
                    <a:pt x="150" y="0"/>
                    <a:pt x="125" y="50"/>
                    <a:pt x="125" y="151"/>
                  </a:cubicBezTo>
                  <a:cubicBezTo>
                    <a:pt x="100" y="226"/>
                    <a:pt x="75" y="351"/>
                    <a:pt x="50" y="451"/>
                  </a:cubicBezTo>
                  <a:cubicBezTo>
                    <a:pt x="25" y="677"/>
                    <a:pt x="0" y="903"/>
                    <a:pt x="0" y="903"/>
                  </a:cubicBezTo>
                  <a:lnTo>
                    <a:pt x="351" y="953"/>
                  </a:lnTo>
                  <a:cubicBezTo>
                    <a:pt x="351" y="953"/>
                    <a:pt x="376" y="727"/>
                    <a:pt x="426" y="502"/>
                  </a:cubicBezTo>
                  <a:cubicBezTo>
                    <a:pt x="426" y="401"/>
                    <a:pt x="451" y="301"/>
                    <a:pt x="476" y="226"/>
                  </a:cubicBezTo>
                  <a:cubicBezTo>
                    <a:pt x="501" y="126"/>
                    <a:pt x="501" y="75"/>
                    <a:pt x="501" y="75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65"/>
            <p:cNvSpPr/>
            <p:nvPr/>
          </p:nvSpPr>
          <p:spPr>
            <a:xfrm>
              <a:off x="1373524" y="3318739"/>
              <a:ext cx="31008" cy="49006"/>
            </a:xfrm>
            <a:custGeom>
              <a:avLst/>
              <a:gdLst/>
              <a:ahLst/>
              <a:cxnLst/>
              <a:rect l="l" t="t" r="r" b="b"/>
              <a:pathLst>
                <a:path w="603" h="953" extrusionOk="0">
                  <a:moveTo>
                    <a:pt x="251" y="0"/>
                  </a:moveTo>
                  <a:lnTo>
                    <a:pt x="1" y="877"/>
                  </a:lnTo>
                  <a:lnTo>
                    <a:pt x="352" y="952"/>
                  </a:lnTo>
                  <a:lnTo>
                    <a:pt x="602" y="100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65"/>
            <p:cNvSpPr/>
            <p:nvPr/>
          </p:nvSpPr>
          <p:spPr>
            <a:xfrm>
              <a:off x="1394145" y="3252969"/>
              <a:ext cx="36150" cy="50343"/>
            </a:xfrm>
            <a:custGeom>
              <a:avLst/>
              <a:gdLst/>
              <a:ahLst/>
              <a:cxnLst/>
              <a:rect l="l" t="t" r="r" b="b"/>
              <a:pathLst>
                <a:path w="703" h="979" extrusionOk="0">
                  <a:moveTo>
                    <a:pt x="352" y="1"/>
                  </a:moveTo>
                  <a:lnTo>
                    <a:pt x="1" y="853"/>
                  </a:lnTo>
                  <a:lnTo>
                    <a:pt x="352" y="978"/>
                  </a:lnTo>
                  <a:lnTo>
                    <a:pt x="702" y="176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65"/>
            <p:cNvSpPr/>
            <p:nvPr/>
          </p:nvSpPr>
          <p:spPr>
            <a:xfrm>
              <a:off x="1423816" y="3192392"/>
              <a:ext cx="40007" cy="49057"/>
            </a:xfrm>
            <a:custGeom>
              <a:avLst/>
              <a:gdLst/>
              <a:ahLst/>
              <a:cxnLst/>
              <a:rect l="l" t="t" r="r" b="b"/>
              <a:pathLst>
                <a:path w="778" h="954" extrusionOk="0">
                  <a:moveTo>
                    <a:pt x="451" y="1"/>
                  </a:moveTo>
                  <a:cubicBezTo>
                    <a:pt x="451" y="1"/>
                    <a:pt x="351" y="201"/>
                    <a:pt x="226" y="402"/>
                  </a:cubicBezTo>
                  <a:cubicBezTo>
                    <a:pt x="100" y="577"/>
                    <a:pt x="0" y="803"/>
                    <a:pt x="0" y="803"/>
                  </a:cubicBezTo>
                  <a:lnTo>
                    <a:pt x="326" y="953"/>
                  </a:lnTo>
                  <a:cubicBezTo>
                    <a:pt x="326" y="953"/>
                    <a:pt x="426" y="778"/>
                    <a:pt x="526" y="577"/>
                  </a:cubicBezTo>
                  <a:cubicBezTo>
                    <a:pt x="652" y="402"/>
                    <a:pt x="777" y="201"/>
                    <a:pt x="777" y="201"/>
                  </a:cubicBezTo>
                  <a:lnTo>
                    <a:pt x="4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65"/>
            <p:cNvSpPr/>
            <p:nvPr/>
          </p:nvSpPr>
          <p:spPr>
            <a:xfrm>
              <a:off x="1459864" y="3135724"/>
              <a:ext cx="43915" cy="49006"/>
            </a:xfrm>
            <a:custGeom>
              <a:avLst/>
              <a:gdLst/>
              <a:ahLst/>
              <a:cxnLst/>
              <a:rect l="l" t="t" r="r" b="b"/>
              <a:pathLst>
                <a:path w="854" h="953" extrusionOk="0">
                  <a:moveTo>
                    <a:pt x="577" y="0"/>
                  </a:moveTo>
                  <a:lnTo>
                    <a:pt x="1" y="727"/>
                  </a:lnTo>
                  <a:lnTo>
                    <a:pt x="302" y="952"/>
                  </a:lnTo>
                  <a:lnTo>
                    <a:pt x="853" y="251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65"/>
            <p:cNvSpPr/>
            <p:nvPr/>
          </p:nvSpPr>
          <p:spPr>
            <a:xfrm>
              <a:off x="1503728" y="3084146"/>
              <a:ext cx="46435" cy="47720"/>
            </a:xfrm>
            <a:custGeom>
              <a:avLst/>
              <a:gdLst/>
              <a:ahLst/>
              <a:cxnLst/>
              <a:rect l="l" t="t" r="r" b="b"/>
              <a:pathLst>
                <a:path w="903" h="928" extrusionOk="0">
                  <a:moveTo>
                    <a:pt x="627" y="1"/>
                  </a:moveTo>
                  <a:cubicBezTo>
                    <a:pt x="627" y="1"/>
                    <a:pt x="476" y="176"/>
                    <a:pt x="301" y="326"/>
                  </a:cubicBezTo>
                  <a:cubicBezTo>
                    <a:pt x="226" y="427"/>
                    <a:pt x="150" y="502"/>
                    <a:pt x="100" y="577"/>
                  </a:cubicBezTo>
                  <a:cubicBezTo>
                    <a:pt x="50" y="627"/>
                    <a:pt x="0" y="677"/>
                    <a:pt x="0" y="677"/>
                  </a:cubicBezTo>
                  <a:lnTo>
                    <a:pt x="276" y="928"/>
                  </a:lnTo>
                  <a:cubicBezTo>
                    <a:pt x="276" y="928"/>
                    <a:pt x="326" y="878"/>
                    <a:pt x="376" y="803"/>
                  </a:cubicBezTo>
                  <a:cubicBezTo>
                    <a:pt x="426" y="752"/>
                    <a:pt x="501" y="652"/>
                    <a:pt x="576" y="577"/>
                  </a:cubicBezTo>
                  <a:cubicBezTo>
                    <a:pt x="727" y="427"/>
                    <a:pt x="902" y="276"/>
                    <a:pt x="902" y="276"/>
                  </a:cubicBezTo>
                  <a:lnTo>
                    <a:pt x="6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65"/>
            <p:cNvSpPr/>
            <p:nvPr/>
          </p:nvSpPr>
          <p:spPr>
            <a:xfrm>
              <a:off x="1552683" y="3037763"/>
              <a:ext cx="47720" cy="45149"/>
            </a:xfrm>
            <a:custGeom>
              <a:avLst/>
              <a:gdLst/>
              <a:ahLst/>
              <a:cxnLst/>
              <a:rect l="l" t="t" r="r" b="b"/>
              <a:pathLst>
                <a:path w="928" h="878" extrusionOk="0">
                  <a:moveTo>
                    <a:pt x="702" y="0"/>
                  </a:moveTo>
                  <a:cubicBezTo>
                    <a:pt x="702" y="0"/>
                    <a:pt x="652" y="50"/>
                    <a:pt x="577" y="101"/>
                  </a:cubicBezTo>
                  <a:cubicBezTo>
                    <a:pt x="527" y="151"/>
                    <a:pt x="426" y="226"/>
                    <a:pt x="351" y="301"/>
                  </a:cubicBezTo>
                  <a:cubicBezTo>
                    <a:pt x="176" y="451"/>
                    <a:pt x="0" y="602"/>
                    <a:pt x="0" y="602"/>
                  </a:cubicBezTo>
                  <a:lnTo>
                    <a:pt x="251" y="878"/>
                  </a:lnTo>
                  <a:cubicBezTo>
                    <a:pt x="251" y="878"/>
                    <a:pt x="426" y="727"/>
                    <a:pt x="577" y="577"/>
                  </a:cubicBezTo>
                  <a:cubicBezTo>
                    <a:pt x="677" y="502"/>
                    <a:pt x="752" y="426"/>
                    <a:pt x="827" y="376"/>
                  </a:cubicBezTo>
                  <a:cubicBezTo>
                    <a:pt x="878" y="326"/>
                    <a:pt x="928" y="301"/>
                    <a:pt x="928" y="301"/>
                  </a:cubicBezTo>
                  <a:lnTo>
                    <a:pt x="7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65"/>
            <p:cNvSpPr/>
            <p:nvPr/>
          </p:nvSpPr>
          <p:spPr>
            <a:xfrm>
              <a:off x="1606831" y="2996521"/>
              <a:ext cx="49006" cy="42578"/>
            </a:xfrm>
            <a:custGeom>
              <a:avLst/>
              <a:gdLst/>
              <a:ahLst/>
              <a:cxnLst/>
              <a:rect l="l" t="t" r="r" b="b"/>
              <a:pathLst>
                <a:path w="953" h="828" extrusionOk="0">
                  <a:moveTo>
                    <a:pt x="727" y="0"/>
                  </a:moveTo>
                  <a:cubicBezTo>
                    <a:pt x="727" y="0"/>
                    <a:pt x="551" y="126"/>
                    <a:pt x="351" y="276"/>
                  </a:cubicBezTo>
                  <a:cubicBezTo>
                    <a:pt x="175" y="401"/>
                    <a:pt x="0" y="552"/>
                    <a:pt x="0" y="552"/>
                  </a:cubicBezTo>
                  <a:lnTo>
                    <a:pt x="226" y="827"/>
                  </a:lnTo>
                  <a:cubicBezTo>
                    <a:pt x="226" y="827"/>
                    <a:pt x="401" y="702"/>
                    <a:pt x="576" y="552"/>
                  </a:cubicBezTo>
                  <a:cubicBezTo>
                    <a:pt x="752" y="426"/>
                    <a:pt x="952" y="301"/>
                    <a:pt x="952" y="301"/>
                  </a:cubicBezTo>
                  <a:lnTo>
                    <a:pt x="7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65"/>
            <p:cNvSpPr/>
            <p:nvPr/>
          </p:nvSpPr>
          <p:spPr>
            <a:xfrm>
              <a:off x="1663500" y="2960422"/>
              <a:ext cx="50343" cy="40007"/>
            </a:xfrm>
            <a:custGeom>
              <a:avLst/>
              <a:gdLst/>
              <a:ahLst/>
              <a:cxnLst/>
              <a:rect l="l" t="t" r="r" b="b"/>
              <a:pathLst>
                <a:path w="979" h="778" extrusionOk="0">
                  <a:moveTo>
                    <a:pt x="778" y="1"/>
                  </a:moveTo>
                  <a:cubicBezTo>
                    <a:pt x="778" y="1"/>
                    <a:pt x="577" y="101"/>
                    <a:pt x="402" y="226"/>
                  </a:cubicBezTo>
                  <a:cubicBezTo>
                    <a:pt x="302" y="276"/>
                    <a:pt x="201" y="326"/>
                    <a:pt x="126" y="377"/>
                  </a:cubicBezTo>
                  <a:cubicBezTo>
                    <a:pt x="51" y="427"/>
                    <a:pt x="1" y="477"/>
                    <a:pt x="1" y="477"/>
                  </a:cubicBezTo>
                  <a:lnTo>
                    <a:pt x="201" y="778"/>
                  </a:lnTo>
                  <a:lnTo>
                    <a:pt x="327" y="702"/>
                  </a:lnTo>
                  <a:cubicBezTo>
                    <a:pt x="377" y="652"/>
                    <a:pt x="477" y="577"/>
                    <a:pt x="577" y="527"/>
                  </a:cubicBezTo>
                  <a:cubicBezTo>
                    <a:pt x="778" y="427"/>
                    <a:pt x="978" y="301"/>
                    <a:pt x="978" y="301"/>
                  </a:cubicBezTo>
                  <a:lnTo>
                    <a:pt x="7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65"/>
            <p:cNvSpPr/>
            <p:nvPr/>
          </p:nvSpPr>
          <p:spPr>
            <a:xfrm>
              <a:off x="1724076" y="2926894"/>
              <a:ext cx="49057" cy="38721"/>
            </a:xfrm>
            <a:custGeom>
              <a:avLst/>
              <a:gdLst/>
              <a:ahLst/>
              <a:cxnLst/>
              <a:rect l="l" t="t" r="r" b="b"/>
              <a:pathLst>
                <a:path w="954" h="753" extrusionOk="0">
                  <a:moveTo>
                    <a:pt x="803" y="1"/>
                  </a:moveTo>
                  <a:cubicBezTo>
                    <a:pt x="803" y="1"/>
                    <a:pt x="602" y="101"/>
                    <a:pt x="402" y="201"/>
                  </a:cubicBezTo>
                  <a:cubicBezTo>
                    <a:pt x="302" y="252"/>
                    <a:pt x="201" y="327"/>
                    <a:pt x="101" y="352"/>
                  </a:cubicBezTo>
                  <a:cubicBezTo>
                    <a:pt x="51" y="402"/>
                    <a:pt x="1" y="427"/>
                    <a:pt x="1" y="427"/>
                  </a:cubicBezTo>
                  <a:lnTo>
                    <a:pt x="176" y="753"/>
                  </a:lnTo>
                  <a:cubicBezTo>
                    <a:pt x="176" y="753"/>
                    <a:pt x="226" y="728"/>
                    <a:pt x="276" y="678"/>
                  </a:cubicBezTo>
                  <a:cubicBezTo>
                    <a:pt x="352" y="628"/>
                    <a:pt x="452" y="577"/>
                    <a:pt x="552" y="527"/>
                  </a:cubicBezTo>
                  <a:cubicBezTo>
                    <a:pt x="753" y="427"/>
                    <a:pt x="953" y="327"/>
                    <a:pt x="953" y="327"/>
                  </a:cubicBezTo>
                  <a:lnTo>
                    <a:pt x="8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65"/>
            <p:cNvSpPr/>
            <p:nvPr/>
          </p:nvSpPr>
          <p:spPr>
            <a:xfrm>
              <a:off x="1332283" y="2944790"/>
              <a:ext cx="1346858" cy="1182975"/>
            </a:xfrm>
            <a:custGeom>
              <a:avLst/>
              <a:gdLst/>
              <a:ahLst/>
              <a:cxnLst/>
              <a:rect l="l" t="t" r="r" b="b"/>
              <a:pathLst>
                <a:path w="26192" h="23005" extrusionOk="0">
                  <a:moveTo>
                    <a:pt x="13108" y="0"/>
                  </a:moveTo>
                  <a:cubicBezTo>
                    <a:pt x="11523" y="0"/>
                    <a:pt x="9912" y="331"/>
                    <a:pt x="8372" y="1031"/>
                  </a:cubicBezTo>
                  <a:cubicBezTo>
                    <a:pt x="2582" y="3638"/>
                    <a:pt x="1" y="10455"/>
                    <a:pt x="2607" y="16245"/>
                  </a:cubicBezTo>
                  <a:cubicBezTo>
                    <a:pt x="4540" y="20496"/>
                    <a:pt x="8730" y="23004"/>
                    <a:pt x="13112" y="23004"/>
                  </a:cubicBezTo>
                  <a:cubicBezTo>
                    <a:pt x="14697" y="23004"/>
                    <a:pt x="16308" y="22676"/>
                    <a:pt x="17845" y="21984"/>
                  </a:cubicBezTo>
                  <a:cubicBezTo>
                    <a:pt x="23610" y="19377"/>
                    <a:pt x="26191" y="12560"/>
                    <a:pt x="23585" y="6771"/>
                  </a:cubicBezTo>
                  <a:cubicBezTo>
                    <a:pt x="21653" y="2521"/>
                    <a:pt x="17480" y="0"/>
                    <a:pt x="13108" y="0"/>
                  </a:cubicBezTo>
                  <a:close/>
                </a:path>
              </a:pathLst>
            </a:custGeom>
            <a:solidFill>
              <a:srgbClr val="C5D7F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65"/>
            <p:cNvSpPr/>
            <p:nvPr/>
          </p:nvSpPr>
          <p:spPr>
            <a:xfrm>
              <a:off x="1332283" y="2944790"/>
              <a:ext cx="1346858" cy="1182975"/>
            </a:xfrm>
            <a:custGeom>
              <a:avLst/>
              <a:gdLst/>
              <a:ahLst/>
              <a:cxnLst/>
              <a:rect l="l" t="t" r="r" b="b"/>
              <a:pathLst>
                <a:path w="26192" h="23005" extrusionOk="0">
                  <a:moveTo>
                    <a:pt x="13108" y="0"/>
                  </a:moveTo>
                  <a:cubicBezTo>
                    <a:pt x="11523" y="0"/>
                    <a:pt x="9912" y="331"/>
                    <a:pt x="8372" y="1031"/>
                  </a:cubicBezTo>
                  <a:cubicBezTo>
                    <a:pt x="2582" y="3638"/>
                    <a:pt x="1" y="10455"/>
                    <a:pt x="2607" y="16245"/>
                  </a:cubicBezTo>
                  <a:cubicBezTo>
                    <a:pt x="4540" y="20496"/>
                    <a:pt x="8730" y="23004"/>
                    <a:pt x="13112" y="23004"/>
                  </a:cubicBezTo>
                  <a:cubicBezTo>
                    <a:pt x="14697" y="23004"/>
                    <a:pt x="16308" y="22676"/>
                    <a:pt x="17845" y="21984"/>
                  </a:cubicBezTo>
                  <a:cubicBezTo>
                    <a:pt x="23610" y="19377"/>
                    <a:pt x="26191" y="12560"/>
                    <a:pt x="23585" y="6771"/>
                  </a:cubicBezTo>
                  <a:cubicBezTo>
                    <a:pt x="21653" y="2521"/>
                    <a:pt x="17480" y="0"/>
                    <a:pt x="13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65"/>
            <p:cNvSpPr/>
            <p:nvPr/>
          </p:nvSpPr>
          <p:spPr>
            <a:xfrm>
              <a:off x="1288470" y="3262019"/>
              <a:ext cx="735959" cy="560660"/>
            </a:xfrm>
            <a:custGeom>
              <a:avLst/>
              <a:gdLst/>
              <a:ahLst/>
              <a:cxnLst/>
              <a:rect l="l" t="t" r="r" b="b"/>
              <a:pathLst>
                <a:path w="14312" h="10903" extrusionOk="0">
                  <a:moveTo>
                    <a:pt x="1404" y="0"/>
                  </a:moveTo>
                  <a:lnTo>
                    <a:pt x="1404" y="0"/>
                  </a:lnTo>
                  <a:cubicBezTo>
                    <a:pt x="51" y="3384"/>
                    <a:pt x="1" y="7294"/>
                    <a:pt x="1630" y="10903"/>
                  </a:cubicBezTo>
                  <a:lnTo>
                    <a:pt x="14311" y="5163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65"/>
            <p:cNvSpPr/>
            <p:nvPr/>
          </p:nvSpPr>
          <p:spPr>
            <a:xfrm>
              <a:off x="1747268" y="2804250"/>
              <a:ext cx="328693" cy="723309"/>
            </a:xfrm>
            <a:custGeom>
              <a:avLst/>
              <a:gdLst/>
              <a:ahLst/>
              <a:cxnLst/>
              <a:rect l="l" t="t" r="r" b="b"/>
              <a:pathLst>
                <a:path w="6392" h="14066" extrusionOk="0">
                  <a:moveTo>
                    <a:pt x="4913" y="1"/>
                  </a:moveTo>
                  <a:cubicBezTo>
                    <a:pt x="3276" y="1"/>
                    <a:pt x="1617" y="292"/>
                    <a:pt x="1" y="907"/>
                  </a:cubicBezTo>
                  <a:lnTo>
                    <a:pt x="5389" y="14065"/>
                  </a:lnTo>
                  <a:lnTo>
                    <a:pt x="6392" y="80"/>
                  </a:lnTo>
                  <a:cubicBezTo>
                    <a:pt x="5902" y="28"/>
                    <a:pt x="5409" y="1"/>
                    <a:pt x="49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65"/>
            <p:cNvSpPr/>
            <p:nvPr/>
          </p:nvSpPr>
          <p:spPr>
            <a:xfrm>
              <a:off x="2023102" y="3486276"/>
              <a:ext cx="723052" cy="738530"/>
            </a:xfrm>
            <a:custGeom>
              <a:avLst/>
              <a:gdLst/>
              <a:ahLst/>
              <a:cxnLst/>
              <a:rect l="l" t="t" r="r" b="b"/>
              <a:pathLst>
                <a:path w="14061" h="14362" extrusionOk="0">
                  <a:moveTo>
                    <a:pt x="13634" y="0"/>
                  </a:moveTo>
                  <a:lnTo>
                    <a:pt x="0" y="827"/>
                  </a:lnTo>
                  <a:lnTo>
                    <a:pt x="4186" y="14361"/>
                  </a:lnTo>
                  <a:cubicBezTo>
                    <a:pt x="4587" y="14236"/>
                    <a:pt x="4988" y="14085"/>
                    <a:pt x="5389" y="13885"/>
                  </a:cubicBezTo>
                  <a:cubicBezTo>
                    <a:pt x="10928" y="11404"/>
                    <a:pt x="14061" y="5740"/>
                    <a:pt x="13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65"/>
            <p:cNvSpPr/>
            <p:nvPr/>
          </p:nvSpPr>
          <p:spPr>
            <a:xfrm>
              <a:off x="1477913" y="3528803"/>
              <a:ext cx="545233" cy="871251"/>
            </a:xfrm>
            <a:custGeom>
              <a:avLst/>
              <a:gdLst/>
              <a:ahLst/>
              <a:cxnLst/>
              <a:rect l="l" t="t" r="r" b="b"/>
              <a:pathLst>
                <a:path w="10603" h="16943" extrusionOk="0">
                  <a:moveTo>
                    <a:pt x="10602" y="0"/>
                  </a:moveTo>
                  <a:lnTo>
                    <a:pt x="1" y="14161"/>
                  </a:lnTo>
                  <a:cubicBezTo>
                    <a:pt x="1780" y="15464"/>
                    <a:pt x="3810" y="16391"/>
                    <a:pt x="5941" y="16943"/>
                  </a:cubicBezTo>
                  <a:lnTo>
                    <a:pt x="106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65"/>
            <p:cNvSpPr/>
            <p:nvPr/>
          </p:nvSpPr>
          <p:spPr>
            <a:xfrm>
              <a:off x="2029530" y="4162902"/>
              <a:ext cx="56770" cy="104439"/>
            </a:xfrm>
            <a:custGeom>
              <a:avLst/>
              <a:gdLst/>
              <a:ahLst/>
              <a:cxnLst/>
              <a:rect l="l" t="t" r="r" b="b"/>
              <a:pathLst>
                <a:path w="1104" h="2031" extrusionOk="0">
                  <a:moveTo>
                    <a:pt x="702" y="0"/>
                  </a:moveTo>
                  <a:lnTo>
                    <a:pt x="1" y="1880"/>
                  </a:lnTo>
                  <a:lnTo>
                    <a:pt x="402" y="2030"/>
                  </a:lnTo>
                  <a:lnTo>
                    <a:pt x="1103" y="151"/>
                  </a:lnTo>
                  <a:lnTo>
                    <a:pt x="7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65"/>
            <p:cNvSpPr/>
            <p:nvPr/>
          </p:nvSpPr>
          <p:spPr>
            <a:xfrm>
              <a:off x="2006338" y="4187380"/>
              <a:ext cx="103154" cy="55485"/>
            </a:xfrm>
            <a:custGeom>
              <a:avLst/>
              <a:gdLst/>
              <a:ahLst/>
              <a:cxnLst/>
              <a:rect l="l" t="t" r="r" b="b"/>
              <a:pathLst>
                <a:path w="2006" h="1079" extrusionOk="0">
                  <a:moveTo>
                    <a:pt x="151" y="0"/>
                  </a:moveTo>
                  <a:lnTo>
                    <a:pt x="1" y="376"/>
                  </a:lnTo>
                  <a:lnTo>
                    <a:pt x="1855" y="1078"/>
                  </a:lnTo>
                  <a:lnTo>
                    <a:pt x="2006" y="70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65"/>
            <p:cNvSpPr/>
            <p:nvPr/>
          </p:nvSpPr>
          <p:spPr>
            <a:xfrm>
              <a:off x="2269265" y="3116389"/>
              <a:ext cx="55485" cy="104439"/>
            </a:xfrm>
            <a:custGeom>
              <a:avLst/>
              <a:gdLst/>
              <a:ahLst/>
              <a:cxnLst/>
              <a:rect l="l" t="t" r="r" b="b"/>
              <a:pathLst>
                <a:path w="1079" h="2031" extrusionOk="0">
                  <a:moveTo>
                    <a:pt x="702" y="0"/>
                  </a:moveTo>
                  <a:lnTo>
                    <a:pt x="0" y="1880"/>
                  </a:lnTo>
                  <a:lnTo>
                    <a:pt x="376" y="2030"/>
                  </a:lnTo>
                  <a:lnTo>
                    <a:pt x="1078" y="151"/>
                  </a:lnTo>
                  <a:lnTo>
                    <a:pt x="7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65"/>
            <p:cNvSpPr/>
            <p:nvPr/>
          </p:nvSpPr>
          <p:spPr>
            <a:xfrm>
              <a:off x="2246073" y="3140866"/>
              <a:ext cx="101868" cy="55485"/>
            </a:xfrm>
            <a:custGeom>
              <a:avLst/>
              <a:gdLst/>
              <a:ahLst/>
              <a:cxnLst/>
              <a:rect l="l" t="t" r="r" b="b"/>
              <a:pathLst>
                <a:path w="1981" h="1079" extrusionOk="0">
                  <a:moveTo>
                    <a:pt x="126" y="0"/>
                  </a:moveTo>
                  <a:lnTo>
                    <a:pt x="0" y="376"/>
                  </a:lnTo>
                  <a:lnTo>
                    <a:pt x="1855" y="1078"/>
                  </a:lnTo>
                  <a:lnTo>
                    <a:pt x="1980" y="702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65"/>
            <p:cNvSpPr/>
            <p:nvPr/>
          </p:nvSpPr>
          <p:spPr>
            <a:xfrm>
              <a:off x="1342619" y="3021822"/>
              <a:ext cx="110867" cy="102331"/>
            </a:xfrm>
            <a:custGeom>
              <a:avLst/>
              <a:gdLst/>
              <a:ahLst/>
              <a:cxnLst/>
              <a:rect l="l" t="t" r="r" b="b"/>
              <a:pathLst>
                <a:path w="2156" h="1990" extrusionOk="0">
                  <a:moveTo>
                    <a:pt x="1003" y="411"/>
                  </a:moveTo>
                  <a:cubicBezTo>
                    <a:pt x="1228" y="411"/>
                    <a:pt x="1454" y="536"/>
                    <a:pt x="1554" y="761"/>
                  </a:cubicBezTo>
                  <a:cubicBezTo>
                    <a:pt x="1679" y="1037"/>
                    <a:pt x="1554" y="1388"/>
                    <a:pt x="1253" y="1513"/>
                  </a:cubicBezTo>
                  <a:cubicBezTo>
                    <a:pt x="1178" y="1554"/>
                    <a:pt x="1096" y="1573"/>
                    <a:pt x="1014" y="1573"/>
                  </a:cubicBezTo>
                  <a:cubicBezTo>
                    <a:pt x="792" y="1573"/>
                    <a:pt x="568" y="1439"/>
                    <a:pt x="476" y="1238"/>
                  </a:cubicBezTo>
                  <a:cubicBezTo>
                    <a:pt x="426" y="1087"/>
                    <a:pt x="401" y="937"/>
                    <a:pt x="476" y="787"/>
                  </a:cubicBezTo>
                  <a:cubicBezTo>
                    <a:pt x="526" y="636"/>
                    <a:pt x="627" y="536"/>
                    <a:pt x="777" y="461"/>
                  </a:cubicBezTo>
                  <a:cubicBezTo>
                    <a:pt x="852" y="436"/>
                    <a:pt x="928" y="411"/>
                    <a:pt x="1003" y="411"/>
                  </a:cubicBezTo>
                  <a:close/>
                  <a:moveTo>
                    <a:pt x="984" y="1"/>
                  </a:moveTo>
                  <a:cubicBezTo>
                    <a:pt x="853" y="1"/>
                    <a:pt x="723" y="28"/>
                    <a:pt x="602" y="85"/>
                  </a:cubicBezTo>
                  <a:cubicBezTo>
                    <a:pt x="351" y="210"/>
                    <a:pt x="176" y="386"/>
                    <a:pt x="75" y="636"/>
                  </a:cubicBezTo>
                  <a:cubicBezTo>
                    <a:pt x="0" y="887"/>
                    <a:pt x="0" y="1162"/>
                    <a:pt x="100" y="1413"/>
                  </a:cubicBezTo>
                  <a:cubicBezTo>
                    <a:pt x="276" y="1764"/>
                    <a:pt x="627" y="1990"/>
                    <a:pt x="1003" y="1990"/>
                  </a:cubicBezTo>
                  <a:cubicBezTo>
                    <a:pt x="1153" y="1990"/>
                    <a:pt x="1303" y="1964"/>
                    <a:pt x="1429" y="1889"/>
                  </a:cubicBezTo>
                  <a:cubicBezTo>
                    <a:pt x="1930" y="1664"/>
                    <a:pt x="2156" y="1087"/>
                    <a:pt x="1930" y="586"/>
                  </a:cubicBezTo>
                  <a:cubicBezTo>
                    <a:pt x="1762" y="231"/>
                    <a:pt x="1370" y="1"/>
                    <a:pt x="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65"/>
            <p:cNvSpPr/>
            <p:nvPr/>
          </p:nvSpPr>
          <p:spPr>
            <a:xfrm>
              <a:off x="2104300" y="2852176"/>
              <a:ext cx="594187" cy="603186"/>
            </a:xfrm>
            <a:custGeom>
              <a:avLst/>
              <a:gdLst/>
              <a:ahLst/>
              <a:cxnLst/>
              <a:rect l="l" t="t" r="r" b="b"/>
              <a:pathLst>
                <a:path w="11555" h="11730" extrusionOk="0">
                  <a:moveTo>
                    <a:pt x="1228" y="451"/>
                  </a:moveTo>
                  <a:cubicBezTo>
                    <a:pt x="5138" y="953"/>
                    <a:pt x="8547" y="3434"/>
                    <a:pt x="10176" y="7018"/>
                  </a:cubicBezTo>
                  <a:cubicBezTo>
                    <a:pt x="10677" y="8196"/>
                    <a:pt x="11003" y="9399"/>
                    <a:pt x="11128" y="10652"/>
                  </a:cubicBezTo>
                  <a:lnTo>
                    <a:pt x="426" y="11304"/>
                  </a:lnTo>
                  <a:lnTo>
                    <a:pt x="1228" y="451"/>
                  </a:lnTo>
                  <a:close/>
                  <a:moveTo>
                    <a:pt x="852" y="0"/>
                  </a:moveTo>
                  <a:lnTo>
                    <a:pt x="0" y="11730"/>
                  </a:lnTo>
                  <a:lnTo>
                    <a:pt x="11554" y="11053"/>
                  </a:lnTo>
                  <a:lnTo>
                    <a:pt x="11554" y="10852"/>
                  </a:lnTo>
                  <a:cubicBezTo>
                    <a:pt x="11454" y="9474"/>
                    <a:pt x="11103" y="8121"/>
                    <a:pt x="10527" y="6842"/>
                  </a:cubicBezTo>
                  <a:cubicBezTo>
                    <a:pt x="8822" y="3083"/>
                    <a:pt x="5213" y="451"/>
                    <a:pt x="1078" y="25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65"/>
            <p:cNvSpPr/>
            <p:nvPr/>
          </p:nvSpPr>
          <p:spPr>
            <a:xfrm>
              <a:off x="2260215" y="4266006"/>
              <a:ext cx="70963" cy="41292"/>
            </a:xfrm>
            <a:custGeom>
              <a:avLst/>
              <a:gdLst/>
              <a:ahLst/>
              <a:cxnLst/>
              <a:rect l="l" t="t" r="r" b="b"/>
              <a:pathLst>
                <a:path w="1380" h="803" extrusionOk="0">
                  <a:moveTo>
                    <a:pt x="1254" y="0"/>
                  </a:moveTo>
                  <a:cubicBezTo>
                    <a:pt x="1254" y="0"/>
                    <a:pt x="1154" y="25"/>
                    <a:pt x="1054" y="75"/>
                  </a:cubicBezTo>
                  <a:cubicBezTo>
                    <a:pt x="928" y="125"/>
                    <a:pt x="778" y="176"/>
                    <a:pt x="627" y="251"/>
                  </a:cubicBezTo>
                  <a:cubicBezTo>
                    <a:pt x="477" y="301"/>
                    <a:pt x="302" y="351"/>
                    <a:pt x="201" y="401"/>
                  </a:cubicBezTo>
                  <a:cubicBezTo>
                    <a:pt x="76" y="426"/>
                    <a:pt x="1" y="451"/>
                    <a:pt x="1" y="451"/>
                  </a:cubicBezTo>
                  <a:lnTo>
                    <a:pt x="101" y="802"/>
                  </a:lnTo>
                  <a:cubicBezTo>
                    <a:pt x="101" y="802"/>
                    <a:pt x="176" y="777"/>
                    <a:pt x="302" y="752"/>
                  </a:cubicBezTo>
                  <a:cubicBezTo>
                    <a:pt x="427" y="702"/>
                    <a:pt x="577" y="652"/>
                    <a:pt x="753" y="602"/>
                  </a:cubicBezTo>
                  <a:cubicBezTo>
                    <a:pt x="903" y="526"/>
                    <a:pt x="1079" y="476"/>
                    <a:pt x="1179" y="426"/>
                  </a:cubicBezTo>
                  <a:cubicBezTo>
                    <a:pt x="1304" y="376"/>
                    <a:pt x="1379" y="326"/>
                    <a:pt x="1379" y="326"/>
                  </a:cubicBezTo>
                  <a:lnTo>
                    <a:pt x="12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65"/>
            <p:cNvSpPr/>
            <p:nvPr/>
          </p:nvSpPr>
          <p:spPr>
            <a:xfrm>
              <a:off x="2354319" y="4219571"/>
              <a:ext cx="70912" cy="49057"/>
            </a:xfrm>
            <a:custGeom>
              <a:avLst/>
              <a:gdLst/>
              <a:ahLst/>
              <a:cxnLst/>
              <a:rect l="l" t="t" r="r" b="b"/>
              <a:pathLst>
                <a:path w="1379" h="954" extrusionOk="0">
                  <a:moveTo>
                    <a:pt x="1178" y="1"/>
                  </a:moveTo>
                  <a:cubicBezTo>
                    <a:pt x="1178" y="1"/>
                    <a:pt x="878" y="151"/>
                    <a:pt x="602" y="327"/>
                  </a:cubicBezTo>
                  <a:cubicBezTo>
                    <a:pt x="301" y="477"/>
                    <a:pt x="0" y="627"/>
                    <a:pt x="0" y="627"/>
                  </a:cubicBezTo>
                  <a:lnTo>
                    <a:pt x="151" y="953"/>
                  </a:lnTo>
                  <a:cubicBezTo>
                    <a:pt x="151" y="953"/>
                    <a:pt x="477" y="803"/>
                    <a:pt x="777" y="653"/>
                  </a:cubicBezTo>
                  <a:cubicBezTo>
                    <a:pt x="1078" y="477"/>
                    <a:pt x="1379" y="302"/>
                    <a:pt x="1379" y="302"/>
                  </a:cubicBezTo>
                  <a:lnTo>
                    <a:pt x="11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65"/>
            <p:cNvSpPr/>
            <p:nvPr/>
          </p:nvSpPr>
          <p:spPr>
            <a:xfrm>
              <a:off x="2443230" y="4161617"/>
              <a:ext cx="67106" cy="55433"/>
            </a:xfrm>
            <a:custGeom>
              <a:avLst/>
              <a:gdLst/>
              <a:ahLst/>
              <a:cxnLst/>
              <a:rect l="l" t="t" r="r" b="b"/>
              <a:pathLst>
                <a:path w="1305" h="1078" extrusionOk="0">
                  <a:moveTo>
                    <a:pt x="1079" y="0"/>
                  </a:moveTo>
                  <a:cubicBezTo>
                    <a:pt x="1079" y="0"/>
                    <a:pt x="1028" y="50"/>
                    <a:pt x="928" y="125"/>
                  </a:cubicBezTo>
                  <a:cubicBezTo>
                    <a:pt x="828" y="201"/>
                    <a:pt x="677" y="301"/>
                    <a:pt x="552" y="401"/>
                  </a:cubicBezTo>
                  <a:cubicBezTo>
                    <a:pt x="427" y="501"/>
                    <a:pt x="276" y="602"/>
                    <a:pt x="176" y="677"/>
                  </a:cubicBezTo>
                  <a:cubicBezTo>
                    <a:pt x="76" y="727"/>
                    <a:pt x="1" y="777"/>
                    <a:pt x="1" y="777"/>
                  </a:cubicBezTo>
                  <a:lnTo>
                    <a:pt x="201" y="1078"/>
                  </a:lnTo>
                  <a:cubicBezTo>
                    <a:pt x="201" y="1078"/>
                    <a:pt x="276" y="1028"/>
                    <a:pt x="377" y="978"/>
                  </a:cubicBezTo>
                  <a:cubicBezTo>
                    <a:pt x="477" y="902"/>
                    <a:pt x="627" y="802"/>
                    <a:pt x="753" y="702"/>
                  </a:cubicBezTo>
                  <a:cubicBezTo>
                    <a:pt x="903" y="602"/>
                    <a:pt x="1028" y="501"/>
                    <a:pt x="1154" y="426"/>
                  </a:cubicBezTo>
                  <a:cubicBezTo>
                    <a:pt x="1254" y="351"/>
                    <a:pt x="1304" y="301"/>
                    <a:pt x="1304" y="301"/>
                  </a:cubicBezTo>
                  <a:lnTo>
                    <a:pt x="10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65"/>
            <p:cNvSpPr/>
            <p:nvPr/>
          </p:nvSpPr>
          <p:spPr>
            <a:xfrm>
              <a:off x="2524427" y="4093275"/>
              <a:ext cx="64484" cy="61913"/>
            </a:xfrm>
            <a:custGeom>
              <a:avLst/>
              <a:gdLst/>
              <a:ahLst/>
              <a:cxnLst/>
              <a:rect l="l" t="t" r="r" b="b"/>
              <a:pathLst>
                <a:path w="1254" h="1204" extrusionOk="0">
                  <a:moveTo>
                    <a:pt x="978" y="1"/>
                  </a:moveTo>
                  <a:lnTo>
                    <a:pt x="1" y="928"/>
                  </a:lnTo>
                  <a:lnTo>
                    <a:pt x="251" y="1204"/>
                  </a:lnTo>
                  <a:lnTo>
                    <a:pt x="1254" y="276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65"/>
            <p:cNvSpPr/>
            <p:nvPr/>
          </p:nvSpPr>
          <p:spPr>
            <a:xfrm>
              <a:off x="2597911" y="4015935"/>
              <a:ext cx="59342" cy="65821"/>
            </a:xfrm>
            <a:custGeom>
              <a:avLst/>
              <a:gdLst/>
              <a:ahLst/>
              <a:cxnLst/>
              <a:rect l="l" t="t" r="r" b="b"/>
              <a:pathLst>
                <a:path w="1154" h="1280" extrusionOk="0">
                  <a:moveTo>
                    <a:pt x="852" y="1"/>
                  </a:moveTo>
                  <a:cubicBezTo>
                    <a:pt x="852" y="1"/>
                    <a:pt x="652" y="277"/>
                    <a:pt x="451" y="527"/>
                  </a:cubicBezTo>
                  <a:cubicBezTo>
                    <a:pt x="351" y="678"/>
                    <a:pt x="226" y="778"/>
                    <a:pt x="151" y="878"/>
                  </a:cubicBezTo>
                  <a:cubicBezTo>
                    <a:pt x="50" y="978"/>
                    <a:pt x="0" y="1029"/>
                    <a:pt x="0" y="1029"/>
                  </a:cubicBezTo>
                  <a:lnTo>
                    <a:pt x="276" y="1279"/>
                  </a:lnTo>
                  <a:cubicBezTo>
                    <a:pt x="276" y="1279"/>
                    <a:pt x="326" y="1204"/>
                    <a:pt x="426" y="1129"/>
                  </a:cubicBezTo>
                  <a:cubicBezTo>
                    <a:pt x="502" y="1029"/>
                    <a:pt x="627" y="903"/>
                    <a:pt x="727" y="778"/>
                  </a:cubicBezTo>
                  <a:cubicBezTo>
                    <a:pt x="928" y="502"/>
                    <a:pt x="1153" y="227"/>
                    <a:pt x="1153" y="227"/>
                  </a:cubicBez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65"/>
            <p:cNvSpPr/>
            <p:nvPr/>
          </p:nvSpPr>
          <p:spPr>
            <a:xfrm>
              <a:off x="2661059" y="3930881"/>
              <a:ext cx="52862" cy="68392"/>
            </a:xfrm>
            <a:custGeom>
              <a:avLst/>
              <a:gdLst/>
              <a:ahLst/>
              <a:cxnLst/>
              <a:rect l="l" t="t" r="r" b="b"/>
              <a:pathLst>
                <a:path w="1028" h="1330" extrusionOk="0">
                  <a:moveTo>
                    <a:pt x="702" y="1"/>
                  </a:moveTo>
                  <a:cubicBezTo>
                    <a:pt x="702" y="1"/>
                    <a:pt x="677" y="76"/>
                    <a:pt x="602" y="176"/>
                  </a:cubicBezTo>
                  <a:cubicBezTo>
                    <a:pt x="552" y="302"/>
                    <a:pt x="452" y="427"/>
                    <a:pt x="376" y="577"/>
                  </a:cubicBezTo>
                  <a:cubicBezTo>
                    <a:pt x="176" y="853"/>
                    <a:pt x="0" y="1129"/>
                    <a:pt x="0" y="1129"/>
                  </a:cubicBezTo>
                  <a:lnTo>
                    <a:pt x="301" y="1329"/>
                  </a:lnTo>
                  <a:cubicBezTo>
                    <a:pt x="301" y="1329"/>
                    <a:pt x="502" y="1053"/>
                    <a:pt x="677" y="753"/>
                  </a:cubicBezTo>
                  <a:cubicBezTo>
                    <a:pt x="777" y="627"/>
                    <a:pt x="853" y="477"/>
                    <a:pt x="928" y="377"/>
                  </a:cubicBezTo>
                  <a:cubicBezTo>
                    <a:pt x="978" y="251"/>
                    <a:pt x="1028" y="176"/>
                    <a:pt x="1028" y="176"/>
                  </a:cubicBezTo>
                  <a:lnTo>
                    <a:pt x="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65"/>
            <p:cNvSpPr/>
            <p:nvPr/>
          </p:nvSpPr>
          <p:spPr>
            <a:xfrm>
              <a:off x="2712585" y="3839399"/>
              <a:ext cx="46486" cy="70912"/>
            </a:xfrm>
            <a:custGeom>
              <a:avLst/>
              <a:gdLst/>
              <a:ahLst/>
              <a:cxnLst/>
              <a:rect l="l" t="t" r="r" b="b"/>
              <a:pathLst>
                <a:path w="904" h="1379" extrusionOk="0">
                  <a:moveTo>
                    <a:pt x="577" y="0"/>
                  </a:moveTo>
                  <a:cubicBezTo>
                    <a:pt x="577" y="0"/>
                    <a:pt x="427" y="301"/>
                    <a:pt x="302" y="602"/>
                  </a:cubicBezTo>
                  <a:cubicBezTo>
                    <a:pt x="252" y="752"/>
                    <a:pt x="176" y="903"/>
                    <a:pt x="101" y="1028"/>
                  </a:cubicBezTo>
                  <a:cubicBezTo>
                    <a:pt x="51" y="1128"/>
                    <a:pt x="1" y="1203"/>
                    <a:pt x="1" y="1203"/>
                  </a:cubicBezTo>
                  <a:lnTo>
                    <a:pt x="327" y="1379"/>
                  </a:lnTo>
                  <a:cubicBezTo>
                    <a:pt x="327" y="1379"/>
                    <a:pt x="377" y="1304"/>
                    <a:pt x="427" y="1178"/>
                  </a:cubicBezTo>
                  <a:cubicBezTo>
                    <a:pt x="502" y="1053"/>
                    <a:pt x="577" y="928"/>
                    <a:pt x="653" y="752"/>
                  </a:cubicBezTo>
                  <a:cubicBezTo>
                    <a:pt x="778" y="452"/>
                    <a:pt x="903" y="126"/>
                    <a:pt x="903" y="126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65"/>
            <p:cNvSpPr/>
            <p:nvPr/>
          </p:nvSpPr>
          <p:spPr>
            <a:xfrm>
              <a:off x="2173875" y="3756916"/>
              <a:ext cx="141823" cy="279687"/>
            </a:xfrm>
            <a:custGeom>
              <a:avLst/>
              <a:gdLst/>
              <a:ahLst/>
              <a:cxnLst/>
              <a:rect l="l" t="t" r="r" b="b"/>
              <a:pathLst>
                <a:path w="2758" h="5439" extrusionOk="0">
                  <a:moveTo>
                    <a:pt x="51" y="0"/>
                  </a:moveTo>
                  <a:lnTo>
                    <a:pt x="1" y="176"/>
                  </a:lnTo>
                  <a:lnTo>
                    <a:pt x="652" y="401"/>
                  </a:lnTo>
                  <a:cubicBezTo>
                    <a:pt x="753" y="426"/>
                    <a:pt x="828" y="502"/>
                    <a:pt x="878" y="627"/>
                  </a:cubicBezTo>
                  <a:cubicBezTo>
                    <a:pt x="928" y="727"/>
                    <a:pt x="928" y="853"/>
                    <a:pt x="853" y="953"/>
                  </a:cubicBezTo>
                  <a:lnTo>
                    <a:pt x="727" y="1228"/>
                  </a:lnTo>
                  <a:cubicBezTo>
                    <a:pt x="652" y="1379"/>
                    <a:pt x="627" y="1529"/>
                    <a:pt x="677" y="1680"/>
                  </a:cubicBezTo>
                  <a:cubicBezTo>
                    <a:pt x="727" y="1830"/>
                    <a:pt x="853" y="1955"/>
                    <a:pt x="1003" y="2005"/>
                  </a:cubicBezTo>
                  <a:lnTo>
                    <a:pt x="1479" y="2231"/>
                  </a:lnTo>
                  <a:cubicBezTo>
                    <a:pt x="1555" y="2256"/>
                    <a:pt x="1630" y="2331"/>
                    <a:pt x="1680" y="2431"/>
                  </a:cubicBezTo>
                  <a:cubicBezTo>
                    <a:pt x="1730" y="2532"/>
                    <a:pt x="1705" y="2657"/>
                    <a:pt x="1680" y="2757"/>
                  </a:cubicBezTo>
                  <a:lnTo>
                    <a:pt x="1479" y="3183"/>
                  </a:lnTo>
                  <a:cubicBezTo>
                    <a:pt x="1404" y="3334"/>
                    <a:pt x="1404" y="3484"/>
                    <a:pt x="1454" y="3609"/>
                  </a:cubicBezTo>
                  <a:cubicBezTo>
                    <a:pt x="1504" y="3760"/>
                    <a:pt x="1605" y="3885"/>
                    <a:pt x="1755" y="3935"/>
                  </a:cubicBezTo>
                  <a:lnTo>
                    <a:pt x="2281" y="4186"/>
                  </a:lnTo>
                  <a:cubicBezTo>
                    <a:pt x="2482" y="4261"/>
                    <a:pt x="2557" y="4512"/>
                    <a:pt x="2482" y="4712"/>
                  </a:cubicBezTo>
                  <a:lnTo>
                    <a:pt x="2181" y="5364"/>
                  </a:lnTo>
                  <a:lnTo>
                    <a:pt x="2332" y="5439"/>
                  </a:lnTo>
                  <a:lnTo>
                    <a:pt x="2632" y="4762"/>
                  </a:lnTo>
                  <a:cubicBezTo>
                    <a:pt x="2758" y="4487"/>
                    <a:pt x="2632" y="4161"/>
                    <a:pt x="2357" y="4035"/>
                  </a:cubicBezTo>
                  <a:lnTo>
                    <a:pt x="1830" y="3785"/>
                  </a:lnTo>
                  <a:cubicBezTo>
                    <a:pt x="1730" y="3735"/>
                    <a:pt x="1655" y="3660"/>
                    <a:pt x="1605" y="3559"/>
                  </a:cubicBezTo>
                  <a:cubicBezTo>
                    <a:pt x="1580" y="3459"/>
                    <a:pt x="1580" y="3359"/>
                    <a:pt x="1630" y="3259"/>
                  </a:cubicBezTo>
                  <a:lnTo>
                    <a:pt x="1830" y="2807"/>
                  </a:lnTo>
                  <a:cubicBezTo>
                    <a:pt x="1880" y="2682"/>
                    <a:pt x="1905" y="2532"/>
                    <a:pt x="1830" y="2381"/>
                  </a:cubicBezTo>
                  <a:cubicBezTo>
                    <a:pt x="1780" y="2231"/>
                    <a:pt x="1680" y="2131"/>
                    <a:pt x="1530" y="2056"/>
                  </a:cubicBezTo>
                  <a:lnTo>
                    <a:pt x="1053" y="1855"/>
                  </a:lnTo>
                  <a:cubicBezTo>
                    <a:pt x="953" y="1805"/>
                    <a:pt x="878" y="1730"/>
                    <a:pt x="853" y="1629"/>
                  </a:cubicBezTo>
                  <a:cubicBezTo>
                    <a:pt x="803" y="1504"/>
                    <a:pt x="828" y="1404"/>
                    <a:pt x="878" y="1304"/>
                  </a:cubicBezTo>
                  <a:lnTo>
                    <a:pt x="1028" y="1028"/>
                  </a:lnTo>
                  <a:cubicBezTo>
                    <a:pt x="1103" y="878"/>
                    <a:pt x="1103" y="702"/>
                    <a:pt x="1053" y="552"/>
                  </a:cubicBezTo>
                  <a:cubicBezTo>
                    <a:pt x="978" y="401"/>
                    <a:pt x="853" y="276"/>
                    <a:pt x="702" y="226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65"/>
            <p:cNvSpPr/>
            <p:nvPr/>
          </p:nvSpPr>
          <p:spPr>
            <a:xfrm>
              <a:off x="1026829" y="4339438"/>
              <a:ext cx="1808221" cy="107010"/>
            </a:xfrm>
            <a:custGeom>
              <a:avLst/>
              <a:gdLst/>
              <a:ahLst/>
              <a:cxnLst/>
              <a:rect l="l" t="t" r="r" b="b"/>
              <a:pathLst>
                <a:path w="35164" h="2081" extrusionOk="0">
                  <a:moveTo>
                    <a:pt x="1" y="1"/>
                  </a:moveTo>
                  <a:lnTo>
                    <a:pt x="1" y="2081"/>
                  </a:lnTo>
                  <a:lnTo>
                    <a:pt x="35164" y="2081"/>
                  </a:lnTo>
                  <a:lnTo>
                    <a:pt x="351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65"/>
            <p:cNvSpPr/>
            <p:nvPr/>
          </p:nvSpPr>
          <p:spPr>
            <a:xfrm>
              <a:off x="654370" y="3510753"/>
              <a:ext cx="1477008" cy="935684"/>
            </a:xfrm>
            <a:custGeom>
              <a:avLst/>
              <a:gdLst/>
              <a:ahLst/>
              <a:cxnLst/>
              <a:rect l="l" t="t" r="r" b="b"/>
              <a:pathLst>
                <a:path w="28723" h="18196" extrusionOk="0">
                  <a:moveTo>
                    <a:pt x="1" y="0"/>
                  </a:moveTo>
                  <a:lnTo>
                    <a:pt x="3685" y="18196"/>
                  </a:lnTo>
                  <a:lnTo>
                    <a:pt x="28723" y="18196"/>
                  </a:lnTo>
                  <a:lnTo>
                    <a:pt x="2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65"/>
            <p:cNvSpPr/>
            <p:nvPr/>
          </p:nvSpPr>
          <p:spPr>
            <a:xfrm>
              <a:off x="2681680" y="4142282"/>
              <a:ext cx="88961" cy="87675"/>
            </a:xfrm>
            <a:custGeom>
              <a:avLst/>
              <a:gdLst/>
              <a:ahLst/>
              <a:cxnLst/>
              <a:rect l="l" t="t" r="r" b="b"/>
              <a:pathLst>
                <a:path w="1730" h="1705" extrusionOk="0">
                  <a:moveTo>
                    <a:pt x="301" y="0"/>
                  </a:moveTo>
                  <a:lnTo>
                    <a:pt x="0" y="301"/>
                  </a:lnTo>
                  <a:lnTo>
                    <a:pt x="1429" y="1704"/>
                  </a:lnTo>
                  <a:lnTo>
                    <a:pt x="1730" y="140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65"/>
            <p:cNvSpPr/>
            <p:nvPr/>
          </p:nvSpPr>
          <p:spPr>
            <a:xfrm>
              <a:off x="2682965" y="4142282"/>
              <a:ext cx="86390" cy="87675"/>
            </a:xfrm>
            <a:custGeom>
              <a:avLst/>
              <a:gdLst/>
              <a:ahLst/>
              <a:cxnLst/>
              <a:rect l="l" t="t" r="r" b="b"/>
              <a:pathLst>
                <a:path w="1680" h="1705" extrusionOk="0">
                  <a:moveTo>
                    <a:pt x="1404" y="0"/>
                  </a:moveTo>
                  <a:lnTo>
                    <a:pt x="0" y="1404"/>
                  </a:lnTo>
                  <a:lnTo>
                    <a:pt x="301" y="1704"/>
                  </a:lnTo>
                  <a:lnTo>
                    <a:pt x="1680" y="301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65"/>
            <p:cNvSpPr/>
            <p:nvPr/>
          </p:nvSpPr>
          <p:spPr>
            <a:xfrm>
              <a:off x="615700" y="4066227"/>
              <a:ext cx="225591" cy="19386"/>
            </a:xfrm>
            <a:custGeom>
              <a:avLst/>
              <a:gdLst/>
              <a:ahLst/>
              <a:cxnLst/>
              <a:rect l="l" t="t" r="r" b="b"/>
              <a:pathLst>
                <a:path w="4387" h="377" extrusionOk="0">
                  <a:moveTo>
                    <a:pt x="1" y="0"/>
                  </a:moveTo>
                  <a:lnTo>
                    <a:pt x="1" y="376"/>
                  </a:lnTo>
                  <a:lnTo>
                    <a:pt x="4387" y="376"/>
                  </a:lnTo>
                  <a:lnTo>
                    <a:pt x="43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65"/>
            <p:cNvSpPr/>
            <p:nvPr/>
          </p:nvSpPr>
          <p:spPr>
            <a:xfrm>
              <a:off x="703377" y="4001794"/>
              <a:ext cx="123774" cy="19386"/>
            </a:xfrm>
            <a:custGeom>
              <a:avLst/>
              <a:gdLst/>
              <a:ahLst/>
              <a:cxnLst/>
              <a:rect l="l" t="t" r="r" b="b"/>
              <a:pathLst>
                <a:path w="2407" h="377" extrusionOk="0">
                  <a:moveTo>
                    <a:pt x="0" y="0"/>
                  </a:moveTo>
                  <a:lnTo>
                    <a:pt x="0" y="376"/>
                  </a:lnTo>
                  <a:lnTo>
                    <a:pt x="2406" y="376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65"/>
            <p:cNvSpPr/>
            <p:nvPr/>
          </p:nvSpPr>
          <p:spPr>
            <a:xfrm>
              <a:off x="641514" y="3144723"/>
              <a:ext cx="51577" cy="18101"/>
            </a:xfrm>
            <a:custGeom>
              <a:avLst/>
              <a:gdLst/>
              <a:ahLst/>
              <a:cxnLst/>
              <a:rect l="l" t="t" r="r" b="b"/>
              <a:pathLst>
                <a:path w="1003" h="352" extrusionOk="0">
                  <a:moveTo>
                    <a:pt x="25" y="1"/>
                  </a:moveTo>
                  <a:lnTo>
                    <a:pt x="0" y="351"/>
                  </a:lnTo>
                  <a:lnTo>
                    <a:pt x="1003" y="351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65"/>
            <p:cNvSpPr/>
            <p:nvPr/>
          </p:nvSpPr>
          <p:spPr>
            <a:xfrm>
              <a:off x="717518" y="3144723"/>
              <a:ext cx="50343" cy="19386"/>
            </a:xfrm>
            <a:custGeom>
              <a:avLst/>
              <a:gdLst/>
              <a:ahLst/>
              <a:cxnLst/>
              <a:rect l="l" t="t" r="r" b="b"/>
              <a:pathLst>
                <a:path w="979" h="377" extrusionOk="0">
                  <a:moveTo>
                    <a:pt x="1" y="1"/>
                  </a:moveTo>
                  <a:lnTo>
                    <a:pt x="1" y="351"/>
                  </a:lnTo>
                  <a:lnTo>
                    <a:pt x="978" y="376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65"/>
            <p:cNvSpPr/>
            <p:nvPr/>
          </p:nvSpPr>
          <p:spPr>
            <a:xfrm>
              <a:off x="792287" y="3144723"/>
              <a:ext cx="51577" cy="19386"/>
            </a:xfrm>
            <a:custGeom>
              <a:avLst/>
              <a:gdLst/>
              <a:ahLst/>
              <a:cxnLst/>
              <a:rect l="l" t="t" r="r" b="b"/>
              <a:pathLst>
                <a:path w="1003" h="377" extrusionOk="0">
                  <a:moveTo>
                    <a:pt x="0" y="1"/>
                  </a:moveTo>
                  <a:lnTo>
                    <a:pt x="0" y="376"/>
                  </a:lnTo>
                  <a:lnTo>
                    <a:pt x="1003" y="376"/>
                  </a:lnTo>
                  <a:lnTo>
                    <a:pt x="10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65"/>
            <p:cNvSpPr/>
            <p:nvPr/>
          </p:nvSpPr>
          <p:spPr>
            <a:xfrm>
              <a:off x="868342" y="3144723"/>
              <a:ext cx="50291" cy="19386"/>
            </a:xfrm>
            <a:custGeom>
              <a:avLst/>
              <a:gdLst/>
              <a:ahLst/>
              <a:cxnLst/>
              <a:rect l="l" t="t" r="r" b="b"/>
              <a:pathLst>
                <a:path w="978" h="377" extrusionOk="0">
                  <a:moveTo>
                    <a:pt x="0" y="1"/>
                  </a:moveTo>
                  <a:lnTo>
                    <a:pt x="0" y="376"/>
                  </a:lnTo>
                  <a:lnTo>
                    <a:pt x="978" y="376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65"/>
            <p:cNvSpPr/>
            <p:nvPr/>
          </p:nvSpPr>
          <p:spPr>
            <a:xfrm>
              <a:off x="943060" y="3146009"/>
              <a:ext cx="50343" cy="18101"/>
            </a:xfrm>
            <a:custGeom>
              <a:avLst/>
              <a:gdLst/>
              <a:ahLst/>
              <a:cxnLst/>
              <a:rect l="l" t="t" r="r" b="b"/>
              <a:pathLst>
                <a:path w="979" h="352" extrusionOk="0">
                  <a:moveTo>
                    <a:pt x="1" y="1"/>
                  </a:moveTo>
                  <a:lnTo>
                    <a:pt x="1" y="351"/>
                  </a:lnTo>
                  <a:lnTo>
                    <a:pt x="978" y="351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65"/>
            <p:cNvSpPr/>
            <p:nvPr/>
          </p:nvSpPr>
          <p:spPr>
            <a:xfrm>
              <a:off x="1019115" y="3146009"/>
              <a:ext cx="50291" cy="19386"/>
            </a:xfrm>
            <a:custGeom>
              <a:avLst/>
              <a:gdLst/>
              <a:ahLst/>
              <a:cxnLst/>
              <a:rect l="l" t="t" r="r" b="b"/>
              <a:pathLst>
                <a:path w="978" h="377" extrusionOk="0">
                  <a:moveTo>
                    <a:pt x="0" y="1"/>
                  </a:moveTo>
                  <a:lnTo>
                    <a:pt x="0" y="351"/>
                  </a:lnTo>
                  <a:lnTo>
                    <a:pt x="978" y="377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65"/>
            <p:cNvSpPr/>
            <p:nvPr/>
          </p:nvSpPr>
          <p:spPr>
            <a:xfrm>
              <a:off x="1093885" y="3146009"/>
              <a:ext cx="50291" cy="19386"/>
            </a:xfrm>
            <a:custGeom>
              <a:avLst/>
              <a:gdLst/>
              <a:ahLst/>
              <a:cxnLst/>
              <a:rect l="l" t="t" r="r" b="b"/>
              <a:pathLst>
                <a:path w="978" h="377" extrusionOk="0">
                  <a:moveTo>
                    <a:pt x="0" y="1"/>
                  </a:moveTo>
                  <a:lnTo>
                    <a:pt x="0" y="377"/>
                  </a:lnTo>
                  <a:lnTo>
                    <a:pt x="978" y="377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65"/>
            <p:cNvSpPr/>
            <p:nvPr/>
          </p:nvSpPr>
          <p:spPr>
            <a:xfrm>
              <a:off x="2171304" y="3632884"/>
              <a:ext cx="77391" cy="28694"/>
            </a:xfrm>
            <a:custGeom>
              <a:avLst/>
              <a:gdLst/>
              <a:ahLst/>
              <a:cxnLst/>
              <a:rect l="l" t="t" r="r" b="b"/>
              <a:pathLst>
                <a:path w="1505" h="558" extrusionOk="0">
                  <a:moveTo>
                    <a:pt x="714" y="0"/>
                  </a:moveTo>
                  <a:cubicBezTo>
                    <a:pt x="384" y="0"/>
                    <a:pt x="26" y="232"/>
                    <a:pt x="26" y="232"/>
                  </a:cubicBezTo>
                  <a:cubicBezTo>
                    <a:pt x="26" y="232"/>
                    <a:pt x="0" y="296"/>
                    <a:pt x="95" y="296"/>
                  </a:cubicBezTo>
                  <a:cubicBezTo>
                    <a:pt x="133" y="296"/>
                    <a:pt x="190" y="286"/>
                    <a:pt x="276" y="257"/>
                  </a:cubicBezTo>
                  <a:cubicBezTo>
                    <a:pt x="330" y="244"/>
                    <a:pt x="369" y="237"/>
                    <a:pt x="402" y="237"/>
                  </a:cubicBezTo>
                  <a:cubicBezTo>
                    <a:pt x="493" y="237"/>
                    <a:pt x="537" y="284"/>
                    <a:pt x="702" y="357"/>
                  </a:cubicBezTo>
                  <a:cubicBezTo>
                    <a:pt x="928" y="432"/>
                    <a:pt x="1003" y="432"/>
                    <a:pt x="1128" y="508"/>
                  </a:cubicBezTo>
                  <a:cubicBezTo>
                    <a:pt x="1204" y="533"/>
                    <a:pt x="1454" y="558"/>
                    <a:pt x="1454" y="558"/>
                  </a:cubicBezTo>
                  <a:lnTo>
                    <a:pt x="1504" y="182"/>
                  </a:lnTo>
                  <a:cubicBezTo>
                    <a:pt x="1153" y="107"/>
                    <a:pt x="1229" y="82"/>
                    <a:pt x="803" y="6"/>
                  </a:cubicBezTo>
                  <a:cubicBezTo>
                    <a:pt x="773" y="2"/>
                    <a:pt x="744" y="0"/>
                    <a:pt x="714" y="0"/>
                  </a:cubicBez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65"/>
            <p:cNvSpPr/>
            <p:nvPr/>
          </p:nvSpPr>
          <p:spPr>
            <a:xfrm>
              <a:off x="2189354" y="3648670"/>
              <a:ext cx="56770" cy="16712"/>
            </a:xfrm>
            <a:custGeom>
              <a:avLst/>
              <a:gdLst/>
              <a:ahLst/>
              <a:cxnLst/>
              <a:rect l="l" t="t" r="r" b="b"/>
              <a:pathLst>
                <a:path w="1104" h="325" extrusionOk="0">
                  <a:moveTo>
                    <a:pt x="652" y="0"/>
                  </a:moveTo>
                  <a:cubicBezTo>
                    <a:pt x="652" y="0"/>
                    <a:pt x="0" y="201"/>
                    <a:pt x="151" y="301"/>
                  </a:cubicBezTo>
                  <a:cubicBezTo>
                    <a:pt x="176" y="317"/>
                    <a:pt x="211" y="324"/>
                    <a:pt x="253" y="324"/>
                  </a:cubicBezTo>
                  <a:cubicBezTo>
                    <a:pt x="468" y="324"/>
                    <a:pt x="873" y="146"/>
                    <a:pt x="1103" y="125"/>
                  </a:cubicBezTo>
                  <a:lnTo>
                    <a:pt x="652" y="0"/>
                  </a:ln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65"/>
            <p:cNvSpPr/>
            <p:nvPr/>
          </p:nvSpPr>
          <p:spPr>
            <a:xfrm>
              <a:off x="2224167" y="3490801"/>
              <a:ext cx="253924" cy="196897"/>
            </a:xfrm>
            <a:custGeom>
              <a:avLst/>
              <a:gdLst/>
              <a:ahLst/>
              <a:cxnLst/>
              <a:rect l="l" t="t" r="r" b="b"/>
              <a:pathLst>
                <a:path w="4938" h="3829" extrusionOk="0">
                  <a:moveTo>
                    <a:pt x="4041" y="0"/>
                  </a:moveTo>
                  <a:cubicBezTo>
                    <a:pt x="3942" y="0"/>
                    <a:pt x="3832" y="12"/>
                    <a:pt x="3709" y="38"/>
                  </a:cubicBezTo>
                  <a:cubicBezTo>
                    <a:pt x="3008" y="163"/>
                    <a:pt x="3459" y="1466"/>
                    <a:pt x="3133" y="1942"/>
                  </a:cubicBezTo>
                  <a:cubicBezTo>
                    <a:pt x="2572" y="2744"/>
                    <a:pt x="1048" y="2824"/>
                    <a:pt x="461" y="2824"/>
                  </a:cubicBezTo>
                  <a:cubicBezTo>
                    <a:pt x="314" y="2824"/>
                    <a:pt x="226" y="2819"/>
                    <a:pt x="226" y="2819"/>
                  </a:cubicBezTo>
                  <a:cubicBezTo>
                    <a:pt x="0" y="3020"/>
                    <a:pt x="125" y="3371"/>
                    <a:pt x="125" y="3371"/>
                  </a:cubicBezTo>
                  <a:cubicBezTo>
                    <a:pt x="125" y="3371"/>
                    <a:pt x="1451" y="3828"/>
                    <a:pt x="2610" y="3828"/>
                  </a:cubicBezTo>
                  <a:cubicBezTo>
                    <a:pt x="3144" y="3828"/>
                    <a:pt x="3643" y="3731"/>
                    <a:pt x="3960" y="3446"/>
                  </a:cubicBezTo>
                  <a:cubicBezTo>
                    <a:pt x="4937" y="2544"/>
                    <a:pt x="4937" y="1366"/>
                    <a:pt x="4812" y="664"/>
                  </a:cubicBezTo>
                  <a:cubicBezTo>
                    <a:pt x="4750" y="289"/>
                    <a:pt x="4531" y="0"/>
                    <a:pt x="40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65"/>
            <p:cNvSpPr/>
            <p:nvPr/>
          </p:nvSpPr>
          <p:spPr>
            <a:xfrm>
              <a:off x="2661059" y="4281433"/>
              <a:ext cx="36150" cy="45252"/>
            </a:xfrm>
            <a:custGeom>
              <a:avLst/>
              <a:gdLst/>
              <a:ahLst/>
              <a:cxnLst/>
              <a:rect l="l" t="t" r="r" b="b"/>
              <a:pathLst>
                <a:path w="703" h="880" extrusionOk="0">
                  <a:moveTo>
                    <a:pt x="502" y="1"/>
                  </a:moveTo>
                  <a:lnTo>
                    <a:pt x="0" y="302"/>
                  </a:lnTo>
                  <a:cubicBezTo>
                    <a:pt x="76" y="377"/>
                    <a:pt x="126" y="452"/>
                    <a:pt x="176" y="502"/>
                  </a:cubicBezTo>
                  <a:cubicBezTo>
                    <a:pt x="251" y="602"/>
                    <a:pt x="251" y="628"/>
                    <a:pt x="25" y="878"/>
                  </a:cubicBezTo>
                  <a:cubicBezTo>
                    <a:pt x="37" y="879"/>
                    <a:pt x="48" y="879"/>
                    <a:pt x="59" y="879"/>
                  </a:cubicBezTo>
                  <a:cubicBezTo>
                    <a:pt x="395" y="879"/>
                    <a:pt x="678" y="526"/>
                    <a:pt x="702" y="477"/>
                  </a:cubicBezTo>
                  <a:cubicBezTo>
                    <a:pt x="677" y="352"/>
                    <a:pt x="602" y="176"/>
                    <a:pt x="502" y="1"/>
                  </a:cubicBezTo>
                  <a:close/>
                </a:path>
              </a:pathLst>
            </a:custGeom>
            <a:solidFill>
              <a:srgbClr val="F9B2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65"/>
            <p:cNvSpPr/>
            <p:nvPr/>
          </p:nvSpPr>
          <p:spPr>
            <a:xfrm>
              <a:off x="2644243" y="4305962"/>
              <a:ext cx="67106" cy="36613"/>
            </a:xfrm>
            <a:custGeom>
              <a:avLst/>
              <a:gdLst/>
              <a:ahLst/>
              <a:cxnLst/>
              <a:rect l="l" t="t" r="r" b="b"/>
              <a:pathLst>
                <a:path w="1305" h="712" extrusionOk="0">
                  <a:moveTo>
                    <a:pt x="1029" y="0"/>
                  </a:moveTo>
                  <a:lnTo>
                    <a:pt x="1029" y="0"/>
                  </a:lnTo>
                  <a:cubicBezTo>
                    <a:pt x="1005" y="49"/>
                    <a:pt x="722" y="402"/>
                    <a:pt x="386" y="402"/>
                  </a:cubicBezTo>
                  <a:cubicBezTo>
                    <a:pt x="375" y="402"/>
                    <a:pt x="364" y="402"/>
                    <a:pt x="352" y="401"/>
                  </a:cubicBezTo>
                  <a:cubicBezTo>
                    <a:pt x="352" y="401"/>
                    <a:pt x="0" y="712"/>
                    <a:pt x="219" y="712"/>
                  </a:cubicBezTo>
                  <a:cubicBezTo>
                    <a:pt x="241" y="712"/>
                    <a:pt x="268" y="709"/>
                    <a:pt x="302" y="702"/>
                  </a:cubicBezTo>
                  <a:cubicBezTo>
                    <a:pt x="678" y="652"/>
                    <a:pt x="1305" y="401"/>
                    <a:pt x="1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65"/>
            <p:cNvSpPr/>
            <p:nvPr/>
          </p:nvSpPr>
          <p:spPr>
            <a:xfrm>
              <a:off x="2407182" y="3802014"/>
              <a:ext cx="289663" cy="501369"/>
            </a:xfrm>
            <a:custGeom>
              <a:avLst/>
              <a:gdLst/>
              <a:ahLst/>
              <a:cxnLst/>
              <a:rect l="l" t="t" r="r" b="b"/>
              <a:pathLst>
                <a:path w="5633" h="9750" extrusionOk="0">
                  <a:moveTo>
                    <a:pt x="2782" y="1"/>
                  </a:moveTo>
                  <a:lnTo>
                    <a:pt x="852" y="803"/>
                  </a:lnTo>
                  <a:lnTo>
                    <a:pt x="0" y="1153"/>
                  </a:lnTo>
                  <a:cubicBezTo>
                    <a:pt x="0" y="1153"/>
                    <a:pt x="175" y="2256"/>
                    <a:pt x="451" y="2883"/>
                  </a:cubicBezTo>
                  <a:cubicBezTo>
                    <a:pt x="1328" y="4838"/>
                    <a:pt x="1454" y="4737"/>
                    <a:pt x="1729" y="5164"/>
                  </a:cubicBezTo>
                  <a:cubicBezTo>
                    <a:pt x="1729" y="5214"/>
                    <a:pt x="1754" y="5239"/>
                    <a:pt x="1780" y="5289"/>
                  </a:cubicBezTo>
                  <a:cubicBezTo>
                    <a:pt x="2306" y="6266"/>
                    <a:pt x="3684" y="8647"/>
                    <a:pt x="4962" y="9725"/>
                  </a:cubicBezTo>
                  <a:cubicBezTo>
                    <a:pt x="4983" y="9742"/>
                    <a:pt x="5011" y="9750"/>
                    <a:pt x="5043" y="9750"/>
                  </a:cubicBezTo>
                  <a:cubicBezTo>
                    <a:pt x="5246" y="9750"/>
                    <a:pt x="5632" y="9443"/>
                    <a:pt x="5589" y="9249"/>
                  </a:cubicBezTo>
                  <a:cubicBezTo>
                    <a:pt x="5138" y="7620"/>
                    <a:pt x="4787" y="7269"/>
                    <a:pt x="4311" y="5514"/>
                  </a:cubicBezTo>
                  <a:cubicBezTo>
                    <a:pt x="4186" y="4988"/>
                    <a:pt x="4035" y="3960"/>
                    <a:pt x="3910" y="3309"/>
                  </a:cubicBezTo>
                  <a:cubicBezTo>
                    <a:pt x="3759" y="2532"/>
                    <a:pt x="3484" y="677"/>
                    <a:pt x="2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65"/>
            <p:cNvSpPr/>
            <p:nvPr/>
          </p:nvSpPr>
          <p:spPr>
            <a:xfrm>
              <a:off x="2403274" y="4320103"/>
              <a:ext cx="41292" cy="34402"/>
            </a:xfrm>
            <a:custGeom>
              <a:avLst/>
              <a:gdLst/>
              <a:ahLst/>
              <a:cxnLst/>
              <a:rect l="l" t="t" r="r" b="b"/>
              <a:pathLst>
                <a:path w="803" h="669" extrusionOk="0">
                  <a:moveTo>
                    <a:pt x="803" y="1"/>
                  </a:moveTo>
                  <a:lnTo>
                    <a:pt x="226" y="76"/>
                  </a:lnTo>
                  <a:cubicBezTo>
                    <a:pt x="251" y="151"/>
                    <a:pt x="277" y="251"/>
                    <a:pt x="302" y="327"/>
                  </a:cubicBezTo>
                  <a:cubicBezTo>
                    <a:pt x="327" y="427"/>
                    <a:pt x="327" y="477"/>
                    <a:pt x="1" y="602"/>
                  </a:cubicBezTo>
                  <a:cubicBezTo>
                    <a:pt x="84" y="651"/>
                    <a:pt x="176" y="669"/>
                    <a:pt x="268" y="669"/>
                  </a:cubicBezTo>
                  <a:cubicBezTo>
                    <a:pt x="508" y="669"/>
                    <a:pt x="741" y="545"/>
                    <a:pt x="778" y="527"/>
                  </a:cubicBezTo>
                  <a:cubicBezTo>
                    <a:pt x="803" y="377"/>
                    <a:pt x="803" y="201"/>
                    <a:pt x="803" y="1"/>
                  </a:cubicBezTo>
                  <a:close/>
                </a:path>
              </a:pathLst>
            </a:custGeom>
            <a:solidFill>
              <a:srgbClr val="F9B2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65"/>
            <p:cNvSpPr/>
            <p:nvPr/>
          </p:nvSpPr>
          <p:spPr>
            <a:xfrm>
              <a:off x="2376226" y="4347203"/>
              <a:ext cx="70809" cy="20775"/>
            </a:xfrm>
            <a:custGeom>
              <a:avLst/>
              <a:gdLst/>
              <a:ahLst/>
              <a:cxnLst/>
              <a:rect l="l" t="t" r="r" b="b"/>
              <a:pathLst>
                <a:path w="1377" h="404" extrusionOk="0">
                  <a:moveTo>
                    <a:pt x="1304" y="0"/>
                  </a:moveTo>
                  <a:cubicBezTo>
                    <a:pt x="1267" y="18"/>
                    <a:pt x="1034" y="142"/>
                    <a:pt x="794" y="142"/>
                  </a:cubicBezTo>
                  <a:cubicBezTo>
                    <a:pt x="702" y="142"/>
                    <a:pt x="610" y="124"/>
                    <a:pt x="527" y="75"/>
                  </a:cubicBezTo>
                  <a:cubicBezTo>
                    <a:pt x="527" y="75"/>
                    <a:pt x="1" y="226"/>
                    <a:pt x="351" y="326"/>
                  </a:cubicBezTo>
                  <a:cubicBezTo>
                    <a:pt x="488" y="371"/>
                    <a:pt x="663" y="404"/>
                    <a:pt x="828" y="404"/>
                  </a:cubicBezTo>
                  <a:cubicBezTo>
                    <a:pt x="1119" y="404"/>
                    <a:pt x="1377" y="304"/>
                    <a:pt x="1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65"/>
            <p:cNvSpPr/>
            <p:nvPr/>
          </p:nvSpPr>
          <p:spPr>
            <a:xfrm>
              <a:off x="2407182" y="3843256"/>
              <a:ext cx="113438" cy="224305"/>
            </a:xfrm>
            <a:custGeom>
              <a:avLst/>
              <a:gdLst/>
              <a:ahLst/>
              <a:cxnLst/>
              <a:rect l="l" t="t" r="r" b="b"/>
              <a:pathLst>
                <a:path w="2206" h="4362" extrusionOk="0">
                  <a:moveTo>
                    <a:pt x="852" y="1"/>
                  </a:moveTo>
                  <a:lnTo>
                    <a:pt x="0" y="351"/>
                  </a:lnTo>
                  <a:cubicBezTo>
                    <a:pt x="0" y="351"/>
                    <a:pt x="175" y="1454"/>
                    <a:pt x="451" y="2081"/>
                  </a:cubicBezTo>
                  <a:cubicBezTo>
                    <a:pt x="1328" y="4036"/>
                    <a:pt x="1454" y="3935"/>
                    <a:pt x="1729" y="4362"/>
                  </a:cubicBezTo>
                  <a:cubicBezTo>
                    <a:pt x="1805" y="4161"/>
                    <a:pt x="1880" y="3961"/>
                    <a:pt x="1955" y="3735"/>
                  </a:cubicBezTo>
                  <a:cubicBezTo>
                    <a:pt x="2206" y="3008"/>
                    <a:pt x="2080" y="953"/>
                    <a:pt x="1729" y="76"/>
                  </a:cubicBez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65"/>
            <p:cNvSpPr/>
            <p:nvPr/>
          </p:nvSpPr>
          <p:spPr>
            <a:xfrm>
              <a:off x="2347891" y="3822635"/>
              <a:ext cx="183064" cy="510985"/>
            </a:xfrm>
            <a:custGeom>
              <a:avLst/>
              <a:gdLst/>
              <a:ahLst/>
              <a:cxnLst/>
              <a:rect l="l" t="t" r="r" b="b"/>
              <a:pathLst>
                <a:path w="3560" h="9937" extrusionOk="0">
                  <a:moveTo>
                    <a:pt x="326" y="1"/>
                  </a:moveTo>
                  <a:cubicBezTo>
                    <a:pt x="326" y="1"/>
                    <a:pt x="25" y="1053"/>
                    <a:pt x="25" y="1755"/>
                  </a:cubicBezTo>
                  <a:cubicBezTo>
                    <a:pt x="0" y="4061"/>
                    <a:pt x="0" y="3986"/>
                    <a:pt x="25" y="4612"/>
                  </a:cubicBezTo>
                  <a:cubicBezTo>
                    <a:pt x="100" y="5715"/>
                    <a:pt x="577" y="8321"/>
                    <a:pt x="1278" y="9850"/>
                  </a:cubicBezTo>
                  <a:lnTo>
                    <a:pt x="1328" y="9900"/>
                  </a:lnTo>
                  <a:lnTo>
                    <a:pt x="1404" y="9925"/>
                  </a:lnTo>
                  <a:cubicBezTo>
                    <a:pt x="1437" y="9933"/>
                    <a:pt x="1475" y="9936"/>
                    <a:pt x="1515" y="9936"/>
                  </a:cubicBezTo>
                  <a:cubicBezTo>
                    <a:pt x="1741" y="9936"/>
                    <a:pt x="2034" y="9820"/>
                    <a:pt x="2055" y="9650"/>
                  </a:cubicBezTo>
                  <a:cubicBezTo>
                    <a:pt x="2331" y="8021"/>
                    <a:pt x="2506" y="7620"/>
                    <a:pt x="2506" y="5765"/>
                  </a:cubicBezTo>
                  <a:cubicBezTo>
                    <a:pt x="2506" y="4863"/>
                    <a:pt x="2857" y="4211"/>
                    <a:pt x="3008" y="3559"/>
                  </a:cubicBezTo>
                  <a:cubicBezTo>
                    <a:pt x="3208" y="2808"/>
                    <a:pt x="3559" y="978"/>
                    <a:pt x="3208" y="76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65"/>
            <p:cNvSpPr/>
            <p:nvPr/>
          </p:nvSpPr>
          <p:spPr>
            <a:xfrm>
              <a:off x="2360747" y="3831686"/>
              <a:ext cx="59342" cy="501369"/>
            </a:xfrm>
            <a:custGeom>
              <a:avLst/>
              <a:gdLst/>
              <a:ahLst/>
              <a:cxnLst/>
              <a:rect l="l" t="t" r="r" b="b"/>
              <a:pathLst>
                <a:path w="1154" h="9750" extrusionOk="0">
                  <a:moveTo>
                    <a:pt x="552" y="0"/>
                  </a:moveTo>
                  <a:cubicBezTo>
                    <a:pt x="176" y="877"/>
                    <a:pt x="1" y="1880"/>
                    <a:pt x="1" y="3033"/>
                  </a:cubicBezTo>
                  <a:cubicBezTo>
                    <a:pt x="1" y="4085"/>
                    <a:pt x="151" y="5163"/>
                    <a:pt x="276" y="6115"/>
                  </a:cubicBezTo>
                  <a:cubicBezTo>
                    <a:pt x="452" y="7218"/>
                    <a:pt x="627" y="8496"/>
                    <a:pt x="1078" y="9724"/>
                  </a:cubicBezTo>
                  <a:lnTo>
                    <a:pt x="1154" y="9749"/>
                  </a:lnTo>
                  <a:cubicBezTo>
                    <a:pt x="703" y="8521"/>
                    <a:pt x="527" y="7218"/>
                    <a:pt x="352" y="6090"/>
                  </a:cubicBezTo>
                  <a:cubicBezTo>
                    <a:pt x="226" y="5163"/>
                    <a:pt x="76" y="4085"/>
                    <a:pt x="51" y="3033"/>
                  </a:cubicBezTo>
                  <a:cubicBezTo>
                    <a:pt x="51" y="1905"/>
                    <a:pt x="251" y="877"/>
                    <a:pt x="602" y="50"/>
                  </a:cubicBezTo>
                  <a:lnTo>
                    <a:pt x="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65"/>
            <p:cNvSpPr/>
            <p:nvPr/>
          </p:nvSpPr>
          <p:spPr>
            <a:xfrm>
              <a:off x="2358176" y="3802014"/>
              <a:ext cx="230733" cy="94463"/>
            </a:xfrm>
            <a:custGeom>
              <a:avLst/>
              <a:gdLst/>
              <a:ahLst/>
              <a:cxnLst/>
              <a:rect l="l" t="t" r="r" b="b"/>
              <a:pathLst>
                <a:path w="4487" h="1837" extrusionOk="0">
                  <a:moveTo>
                    <a:pt x="3735" y="1"/>
                  </a:moveTo>
                  <a:lnTo>
                    <a:pt x="2632" y="477"/>
                  </a:lnTo>
                  <a:lnTo>
                    <a:pt x="126" y="402"/>
                  </a:lnTo>
                  <a:cubicBezTo>
                    <a:pt x="126" y="402"/>
                    <a:pt x="76" y="627"/>
                    <a:pt x="1" y="928"/>
                  </a:cubicBezTo>
                  <a:cubicBezTo>
                    <a:pt x="719" y="1499"/>
                    <a:pt x="1755" y="1836"/>
                    <a:pt x="2813" y="1836"/>
                  </a:cubicBezTo>
                  <a:cubicBezTo>
                    <a:pt x="3380" y="1836"/>
                    <a:pt x="3953" y="1739"/>
                    <a:pt x="4487" y="1529"/>
                  </a:cubicBezTo>
                  <a:cubicBezTo>
                    <a:pt x="4311" y="903"/>
                    <a:pt x="4061" y="326"/>
                    <a:pt x="37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65"/>
            <p:cNvSpPr/>
            <p:nvPr/>
          </p:nvSpPr>
          <p:spPr>
            <a:xfrm>
              <a:off x="2327271" y="3550709"/>
              <a:ext cx="265906" cy="320928"/>
            </a:xfrm>
            <a:custGeom>
              <a:avLst/>
              <a:gdLst/>
              <a:ahLst/>
              <a:cxnLst/>
              <a:rect l="l" t="t" r="r" b="b"/>
              <a:pathLst>
                <a:path w="5171" h="6241" extrusionOk="0">
                  <a:moveTo>
                    <a:pt x="1871" y="1"/>
                  </a:moveTo>
                  <a:cubicBezTo>
                    <a:pt x="1503" y="1"/>
                    <a:pt x="1094" y="163"/>
                    <a:pt x="727" y="627"/>
                  </a:cubicBezTo>
                  <a:cubicBezTo>
                    <a:pt x="276" y="1178"/>
                    <a:pt x="0" y="2256"/>
                    <a:pt x="602" y="5589"/>
                  </a:cubicBezTo>
                  <a:cubicBezTo>
                    <a:pt x="672" y="5998"/>
                    <a:pt x="2122" y="6240"/>
                    <a:pt x="3364" y="6240"/>
                  </a:cubicBezTo>
                  <a:cubicBezTo>
                    <a:pt x="4330" y="6240"/>
                    <a:pt x="5171" y="6094"/>
                    <a:pt x="5138" y="5765"/>
                  </a:cubicBezTo>
                  <a:cubicBezTo>
                    <a:pt x="4837" y="3484"/>
                    <a:pt x="3910" y="2131"/>
                    <a:pt x="2932" y="527"/>
                  </a:cubicBezTo>
                  <a:cubicBezTo>
                    <a:pt x="2776" y="284"/>
                    <a:pt x="2359" y="1"/>
                    <a:pt x="18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65"/>
            <p:cNvSpPr/>
            <p:nvPr/>
          </p:nvSpPr>
          <p:spPr>
            <a:xfrm>
              <a:off x="2160402" y="3723337"/>
              <a:ext cx="32910" cy="27665"/>
            </a:xfrm>
            <a:custGeom>
              <a:avLst/>
              <a:gdLst/>
              <a:ahLst/>
              <a:cxnLst/>
              <a:rect l="l" t="t" r="r" b="b"/>
              <a:pathLst>
                <a:path w="640" h="538" extrusionOk="0">
                  <a:moveTo>
                    <a:pt x="127" y="1"/>
                  </a:moveTo>
                  <a:cubicBezTo>
                    <a:pt x="1" y="1"/>
                    <a:pt x="263" y="453"/>
                    <a:pt x="263" y="453"/>
                  </a:cubicBezTo>
                  <a:lnTo>
                    <a:pt x="162" y="478"/>
                  </a:lnTo>
                  <a:cubicBezTo>
                    <a:pt x="162" y="478"/>
                    <a:pt x="422" y="538"/>
                    <a:pt x="544" y="538"/>
                  </a:cubicBezTo>
                  <a:cubicBezTo>
                    <a:pt x="616" y="538"/>
                    <a:pt x="640" y="518"/>
                    <a:pt x="538" y="453"/>
                  </a:cubicBezTo>
                  <a:cubicBezTo>
                    <a:pt x="288" y="252"/>
                    <a:pt x="313" y="52"/>
                    <a:pt x="137" y="2"/>
                  </a:cubicBezTo>
                  <a:cubicBezTo>
                    <a:pt x="134" y="1"/>
                    <a:pt x="130" y="1"/>
                    <a:pt x="127" y="1"/>
                  </a:cubicBez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65"/>
            <p:cNvSpPr/>
            <p:nvPr/>
          </p:nvSpPr>
          <p:spPr>
            <a:xfrm>
              <a:off x="2132222" y="3725651"/>
              <a:ext cx="52040" cy="39030"/>
            </a:xfrm>
            <a:custGeom>
              <a:avLst/>
              <a:gdLst/>
              <a:ahLst/>
              <a:cxnLst/>
              <a:rect l="l" t="t" r="r" b="b"/>
              <a:pathLst>
                <a:path w="1012" h="759" extrusionOk="0">
                  <a:moveTo>
                    <a:pt x="93" y="0"/>
                  </a:moveTo>
                  <a:cubicBezTo>
                    <a:pt x="29" y="0"/>
                    <a:pt x="1" y="30"/>
                    <a:pt x="34" y="107"/>
                  </a:cubicBezTo>
                  <a:cubicBezTo>
                    <a:pt x="184" y="458"/>
                    <a:pt x="334" y="734"/>
                    <a:pt x="936" y="759"/>
                  </a:cubicBezTo>
                  <a:lnTo>
                    <a:pt x="1011" y="383"/>
                  </a:lnTo>
                  <a:cubicBezTo>
                    <a:pt x="1011" y="383"/>
                    <a:pt x="323" y="0"/>
                    <a:pt x="93" y="0"/>
                  </a:cubicBez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65"/>
            <p:cNvSpPr/>
            <p:nvPr/>
          </p:nvSpPr>
          <p:spPr>
            <a:xfrm>
              <a:off x="2171304" y="3597453"/>
              <a:ext cx="253924" cy="195046"/>
            </a:xfrm>
            <a:custGeom>
              <a:avLst/>
              <a:gdLst/>
              <a:ahLst/>
              <a:cxnLst/>
              <a:rect l="l" t="t" r="r" b="b"/>
              <a:pathLst>
                <a:path w="4938" h="3793" extrusionOk="0">
                  <a:moveTo>
                    <a:pt x="4016" y="0"/>
                  </a:moveTo>
                  <a:cubicBezTo>
                    <a:pt x="3938" y="0"/>
                    <a:pt x="3852" y="6"/>
                    <a:pt x="3760" y="19"/>
                  </a:cubicBezTo>
                  <a:cubicBezTo>
                    <a:pt x="2933" y="144"/>
                    <a:pt x="3509" y="1798"/>
                    <a:pt x="3158" y="2274"/>
                  </a:cubicBezTo>
                  <a:cubicBezTo>
                    <a:pt x="2821" y="2745"/>
                    <a:pt x="2134" y="2867"/>
                    <a:pt x="1513" y="2867"/>
                  </a:cubicBezTo>
                  <a:cubicBezTo>
                    <a:pt x="844" y="2867"/>
                    <a:pt x="251" y="2725"/>
                    <a:pt x="251" y="2725"/>
                  </a:cubicBezTo>
                  <a:cubicBezTo>
                    <a:pt x="1" y="2901"/>
                    <a:pt x="101" y="3277"/>
                    <a:pt x="101" y="3277"/>
                  </a:cubicBezTo>
                  <a:cubicBezTo>
                    <a:pt x="101" y="3277"/>
                    <a:pt x="1476" y="3793"/>
                    <a:pt x="2645" y="3793"/>
                  </a:cubicBezTo>
                  <a:cubicBezTo>
                    <a:pt x="3146" y="3793"/>
                    <a:pt x="3610" y="3698"/>
                    <a:pt x="3910" y="3427"/>
                  </a:cubicBezTo>
                  <a:cubicBezTo>
                    <a:pt x="4938" y="2575"/>
                    <a:pt x="4938" y="1397"/>
                    <a:pt x="4863" y="695"/>
                  </a:cubicBezTo>
                  <a:cubicBezTo>
                    <a:pt x="4797" y="300"/>
                    <a:pt x="4577" y="0"/>
                    <a:pt x="40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65"/>
            <p:cNvSpPr/>
            <p:nvPr/>
          </p:nvSpPr>
          <p:spPr>
            <a:xfrm>
              <a:off x="2280835" y="3406519"/>
              <a:ext cx="278453" cy="316917"/>
            </a:xfrm>
            <a:custGeom>
              <a:avLst/>
              <a:gdLst/>
              <a:ahLst/>
              <a:cxnLst/>
              <a:rect l="l" t="t" r="r" b="b"/>
              <a:pathLst>
                <a:path w="5415" h="6163" extrusionOk="0">
                  <a:moveTo>
                    <a:pt x="1994" y="0"/>
                  </a:moveTo>
                  <a:cubicBezTo>
                    <a:pt x="1793" y="0"/>
                    <a:pt x="1545" y="50"/>
                    <a:pt x="1229" y="173"/>
                  </a:cubicBezTo>
                  <a:cubicBezTo>
                    <a:pt x="803" y="348"/>
                    <a:pt x="327" y="874"/>
                    <a:pt x="552" y="1752"/>
                  </a:cubicBezTo>
                  <a:cubicBezTo>
                    <a:pt x="778" y="2654"/>
                    <a:pt x="778" y="2654"/>
                    <a:pt x="552" y="3080"/>
                  </a:cubicBezTo>
                  <a:cubicBezTo>
                    <a:pt x="1" y="4108"/>
                    <a:pt x="1981" y="3506"/>
                    <a:pt x="1705" y="4509"/>
                  </a:cubicBezTo>
                  <a:cubicBezTo>
                    <a:pt x="1333" y="5748"/>
                    <a:pt x="1833" y="6162"/>
                    <a:pt x="2541" y="6162"/>
                  </a:cubicBezTo>
                  <a:cubicBezTo>
                    <a:pt x="3408" y="6162"/>
                    <a:pt x="4587" y="5543"/>
                    <a:pt x="4863" y="5060"/>
                  </a:cubicBezTo>
                  <a:cubicBezTo>
                    <a:pt x="5414" y="4057"/>
                    <a:pt x="5339" y="2629"/>
                    <a:pt x="4287" y="2278"/>
                  </a:cubicBezTo>
                  <a:cubicBezTo>
                    <a:pt x="3961" y="2153"/>
                    <a:pt x="4211" y="975"/>
                    <a:pt x="3460" y="950"/>
                  </a:cubicBezTo>
                  <a:cubicBezTo>
                    <a:pt x="2829" y="929"/>
                    <a:pt x="2859" y="0"/>
                    <a:pt x="1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897">
        <p159:morph option="byObject"/>
      </p:transition>
    </mc:Choice>
    <mc:Fallback>
      <p:transition spd="slow" advTm="2897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3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>
                <a:solidFill>
                  <a:schemeClr val="tx1"/>
                </a:solidFill>
              </a:rPr>
              <a:t>Task Breakdown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652" name="Google Shape;1652;p37"/>
          <p:cNvSpPr txBox="1">
            <a:spLocks noGrp="1"/>
          </p:cNvSpPr>
          <p:nvPr>
            <p:ph type="subTitle" idx="1"/>
          </p:nvPr>
        </p:nvSpPr>
        <p:spPr>
          <a:xfrm>
            <a:off x="1073337" y="1473023"/>
            <a:ext cx="7550493" cy="306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/>
              <a:t>In this project, I will use</a:t>
            </a:r>
            <a:r>
              <a:rPr lang="en-US" b="1" dirty="0">
                <a:solidFill>
                  <a:schemeClr val="accent2"/>
                </a:solidFill>
              </a:rPr>
              <a:t> Power BI </a:t>
            </a:r>
            <a:r>
              <a:rPr lang="en-US" dirty="0"/>
              <a:t>to analyze the YouTube songs dataset. This will help me develop my data </a:t>
            </a:r>
            <a:r>
              <a:rPr lang="en-US" b="1" dirty="0"/>
              <a:t>analysis and visualization skills </a:t>
            </a:r>
            <a:r>
              <a:rPr lang="en-US" dirty="0"/>
              <a:t>in a practical context.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b="1" dirty="0"/>
              <a:t>Skills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/>
              <a:t>obtained: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b="1" dirty="0"/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</a:rPr>
              <a:t>Data Cleaning and Preparation Exploratory</a:t>
            </a:r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</a:rPr>
              <a:t>Data Analysis (EDA)</a:t>
            </a:r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</a:rPr>
              <a:t>Content and Channel Analysis </a:t>
            </a:r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</a:rPr>
              <a:t>Temporal Trends Analysis User </a:t>
            </a:r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</a:rPr>
              <a:t>Engagement Insights Creating</a:t>
            </a:r>
          </a:p>
          <a:p>
            <a:pPr marL="342900" indent="-342900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</a:rPr>
              <a:t>Interactive Dashboards Generating</a:t>
            </a:r>
          </a:p>
          <a:p>
            <a:pPr marL="342900" indent="-342900">
              <a:buClr>
                <a:schemeClr val="dk1"/>
              </a:buClr>
              <a:buSzPts val="1100"/>
            </a:pPr>
            <a:endParaRPr lang="en-US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/>
              <a:t>These skills are essential for </a:t>
            </a:r>
            <a:r>
              <a:rPr lang="en-US" b="1" dirty="0"/>
              <a:t>organizing, analyzing</a:t>
            </a:r>
            <a:r>
              <a:rPr lang="en-US" dirty="0"/>
              <a:t>, and </a:t>
            </a:r>
            <a:r>
              <a:rPr lang="en-US" b="1" dirty="0"/>
              <a:t>visualizing data </a:t>
            </a:r>
            <a:r>
              <a:rPr lang="en-US" dirty="0"/>
              <a:t>efficiently in various analytical tasks.</a:t>
            </a:r>
          </a:p>
        </p:txBody>
      </p:sp>
      <p:sp>
        <p:nvSpPr>
          <p:cNvPr id="1653" name="Google Shape;1653;p37"/>
          <p:cNvSpPr/>
          <p:nvPr/>
        </p:nvSpPr>
        <p:spPr>
          <a:xfrm>
            <a:off x="9583179" y="5330287"/>
            <a:ext cx="156791" cy="87151"/>
          </a:xfrm>
          <a:custGeom>
            <a:avLst/>
            <a:gdLst/>
            <a:ahLst/>
            <a:cxnLst/>
            <a:rect l="l" t="t" r="r" b="b"/>
            <a:pathLst>
              <a:path w="1227" h="682" extrusionOk="0">
                <a:moveTo>
                  <a:pt x="976" y="0"/>
                </a:moveTo>
                <a:cubicBezTo>
                  <a:pt x="952" y="49"/>
                  <a:pt x="694" y="378"/>
                  <a:pt x="383" y="378"/>
                </a:cubicBezTo>
                <a:cubicBezTo>
                  <a:pt x="372" y="378"/>
                  <a:pt x="361" y="377"/>
                  <a:pt x="350" y="376"/>
                </a:cubicBezTo>
                <a:cubicBezTo>
                  <a:pt x="350" y="376"/>
                  <a:pt x="0" y="682"/>
                  <a:pt x="239" y="682"/>
                </a:cubicBezTo>
                <a:cubicBezTo>
                  <a:pt x="256" y="682"/>
                  <a:pt x="276" y="680"/>
                  <a:pt x="300" y="677"/>
                </a:cubicBezTo>
                <a:cubicBezTo>
                  <a:pt x="650" y="627"/>
                  <a:pt x="1227" y="401"/>
                  <a:pt x="97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67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54" name="Google Shape;1654;p37"/>
          <p:cNvSpPr/>
          <p:nvPr/>
        </p:nvSpPr>
        <p:spPr>
          <a:xfrm>
            <a:off x="9028847" y="5362233"/>
            <a:ext cx="96221" cy="80889"/>
          </a:xfrm>
          <a:custGeom>
            <a:avLst/>
            <a:gdLst/>
            <a:ahLst/>
            <a:cxnLst/>
            <a:rect l="l" t="t" r="r" b="b"/>
            <a:pathLst>
              <a:path w="753" h="633" extrusionOk="0">
                <a:moveTo>
                  <a:pt x="728" y="1"/>
                </a:moveTo>
                <a:lnTo>
                  <a:pt x="201" y="76"/>
                </a:lnTo>
                <a:cubicBezTo>
                  <a:pt x="227" y="151"/>
                  <a:pt x="277" y="252"/>
                  <a:pt x="277" y="327"/>
                </a:cubicBezTo>
                <a:cubicBezTo>
                  <a:pt x="302" y="402"/>
                  <a:pt x="302" y="452"/>
                  <a:pt x="1" y="577"/>
                </a:cubicBezTo>
                <a:cubicBezTo>
                  <a:pt x="82" y="618"/>
                  <a:pt x="168" y="633"/>
                  <a:pt x="251" y="633"/>
                </a:cubicBezTo>
                <a:cubicBezTo>
                  <a:pt x="480" y="633"/>
                  <a:pt x="691" y="521"/>
                  <a:pt x="728" y="502"/>
                </a:cubicBezTo>
                <a:cubicBezTo>
                  <a:pt x="753" y="377"/>
                  <a:pt x="753" y="201"/>
                  <a:pt x="728" y="1"/>
                </a:cubicBezTo>
                <a:close/>
              </a:path>
            </a:pathLst>
          </a:custGeom>
          <a:solidFill>
            <a:srgbClr val="F9B2A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67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55" name="Google Shape;1655;p37"/>
          <p:cNvSpPr/>
          <p:nvPr/>
        </p:nvSpPr>
        <p:spPr>
          <a:xfrm>
            <a:off x="8964826" y="5426382"/>
            <a:ext cx="164329" cy="47153"/>
          </a:xfrm>
          <a:custGeom>
            <a:avLst/>
            <a:gdLst/>
            <a:ahLst/>
            <a:cxnLst/>
            <a:rect l="l" t="t" r="r" b="b"/>
            <a:pathLst>
              <a:path w="1286" h="369" extrusionOk="0">
                <a:moveTo>
                  <a:pt x="1229" y="0"/>
                </a:moveTo>
                <a:cubicBezTo>
                  <a:pt x="1192" y="19"/>
                  <a:pt x="981" y="131"/>
                  <a:pt x="752" y="131"/>
                </a:cubicBezTo>
                <a:cubicBezTo>
                  <a:pt x="669" y="131"/>
                  <a:pt x="583" y="116"/>
                  <a:pt x="502" y="75"/>
                </a:cubicBezTo>
                <a:cubicBezTo>
                  <a:pt x="502" y="75"/>
                  <a:pt x="1" y="201"/>
                  <a:pt x="352" y="301"/>
                </a:cubicBezTo>
                <a:cubicBezTo>
                  <a:pt x="473" y="338"/>
                  <a:pt x="637" y="369"/>
                  <a:pt x="791" y="369"/>
                </a:cubicBezTo>
                <a:cubicBezTo>
                  <a:pt x="1051" y="369"/>
                  <a:pt x="1285" y="283"/>
                  <a:pt x="12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67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656" name="Google Shape;1656;p37"/>
          <p:cNvGrpSpPr/>
          <p:nvPr/>
        </p:nvGrpSpPr>
        <p:grpSpPr>
          <a:xfrm>
            <a:off x="7075267" y="1916233"/>
            <a:ext cx="4438999" cy="3478720"/>
            <a:chOff x="5306450" y="1437175"/>
            <a:chExt cx="3329249" cy="2609040"/>
          </a:xfrm>
        </p:grpSpPr>
        <p:sp>
          <p:nvSpPr>
            <p:cNvPr id="1657" name="Google Shape;1657;p37"/>
            <p:cNvSpPr/>
            <p:nvPr/>
          </p:nvSpPr>
          <p:spPr>
            <a:xfrm>
              <a:off x="7857393" y="3731090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01" y="0"/>
                  </a:moveTo>
                  <a:lnTo>
                    <a:pt x="0" y="176"/>
                  </a:lnTo>
                  <a:lnTo>
                    <a:pt x="451" y="903"/>
                  </a:lnTo>
                  <a:lnTo>
                    <a:pt x="752" y="70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37"/>
            <p:cNvSpPr/>
            <p:nvPr/>
          </p:nvSpPr>
          <p:spPr>
            <a:xfrm>
              <a:off x="7794906" y="3630171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01" y="1"/>
                  </a:moveTo>
                  <a:lnTo>
                    <a:pt x="1" y="176"/>
                  </a:lnTo>
                  <a:lnTo>
                    <a:pt x="427" y="903"/>
                  </a:lnTo>
                  <a:lnTo>
                    <a:pt x="753" y="702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37"/>
            <p:cNvSpPr/>
            <p:nvPr/>
          </p:nvSpPr>
          <p:spPr>
            <a:xfrm>
              <a:off x="7732515" y="3529348"/>
              <a:ext cx="72070" cy="86544"/>
            </a:xfrm>
            <a:custGeom>
              <a:avLst/>
              <a:gdLst/>
              <a:ahLst/>
              <a:cxnLst/>
              <a:rect l="l" t="t" r="r" b="b"/>
              <a:pathLst>
                <a:path w="752" h="903" extrusionOk="0">
                  <a:moveTo>
                    <a:pt x="301" y="0"/>
                  </a:moveTo>
                  <a:lnTo>
                    <a:pt x="0" y="201"/>
                  </a:lnTo>
                  <a:lnTo>
                    <a:pt x="426" y="902"/>
                  </a:lnTo>
                  <a:lnTo>
                    <a:pt x="752" y="70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37"/>
            <p:cNvSpPr/>
            <p:nvPr/>
          </p:nvSpPr>
          <p:spPr>
            <a:xfrm>
              <a:off x="7667632" y="3428429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26" y="0"/>
                  </a:moveTo>
                  <a:lnTo>
                    <a:pt x="0" y="201"/>
                  </a:lnTo>
                  <a:lnTo>
                    <a:pt x="451" y="903"/>
                  </a:lnTo>
                  <a:lnTo>
                    <a:pt x="752" y="702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37"/>
            <p:cNvSpPr/>
            <p:nvPr/>
          </p:nvSpPr>
          <p:spPr>
            <a:xfrm>
              <a:off x="7605145" y="3327510"/>
              <a:ext cx="72166" cy="86639"/>
            </a:xfrm>
            <a:custGeom>
              <a:avLst/>
              <a:gdLst/>
              <a:ahLst/>
              <a:cxnLst/>
              <a:rect l="l" t="t" r="r" b="b"/>
              <a:pathLst>
                <a:path w="753" h="904" extrusionOk="0">
                  <a:moveTo>
                    <a:pt x="327" y="1"/>
                  </a:moveTo>
                  <a:lnTo>
                    <a:pt x="1" y="201"/>
                  </a:lnTo>
                  <a:lnTo>
                    <a:pt x="452" y="903"/>
                  </a:lnTo>
                  <a:lnTo>
                    <a:pt x="753" y="703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37"/>
            <p:cNvSpPr/>
            <p:nvPr/>
          </p:nvSpPr>
          <p:spPr>
            <a:xfrm>
              <a:off x="7542754" y="3226687"/>
              <a:ext cx="72070" cy="86544"/>
            </a:xfrm>
            <a:custGeom>
              <a:avLst/>
              <a:gdLst/>
              <a:ahLst/>
              <a:cxnLst/>
              <a:rect l="l" t="t" r="r" b="b"/>
              <a:pathLst>
                <a:path w="752" h="903" extrusionOk="0">
                  <a:moveTo>
                    <a:pt x="301" y="0"/>
                  </a:moveTo>
                  <a:lnTo>
                    <a:pt x="0" y="201"/>
                  </a:lnTo>
                  <a:lnTo>
                    <a:pt x="451" y="902"/>
                  </a:lnTo>
                  <a:lnTo>
                    <a:pt x="752" y="70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37"/>
            <p:cNvSpPr/>
            <p:nvPr/>
          </p:nvSpPr>
          <p:spPr>
            <a:xfrm>
              <a:off x="7480267" y="3125768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01" y="1"/>
                  </a:moveTo>
                  <a:lnTo>
                    <a:pt x="0" y="201"/>
                  </a:lnTo>
                  <a:lnTo>
                    <a:pt x="427" y="903"/>
                  </a:lnTo>
                  <a:lnTo>
                    <a:pt x="752" y="702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37"/>
            <p:cNvSpPr/>
            <p:nvPr/>
          </p:nvSpPr>
          <p:spPr>
            <a:xfrm>
              <a:off x="7417780" y="3024850"/>
              <a:ext cx="72166" cy="86639"/>
            </a:xfrm>
            <a:custGeom>
              <a:avLst/>
              <a:gdLst/>
              <a:ahLst/>
              <a:cxnLst/>
              <a:rect l="l" t="t" r="r" b="b"/>
              <a:pathLst>
                <a:path w="753" h="904" extrusionOk="0">
                  <a:moveTo>
                    <a:pt x="302" y="1"/>
                  </a:moveTo>
                  <a:lnTo>
                    <a:pt x="1" y="201"/>
                  </a:lnTo>
                  <a:lnTo>
                    <a:pt x="427" y="903"/>
                  </a:lnTo>
                  <a:lnTo>
                    <a:pt x="753" y="70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37"/>
            <p:cNvSpPr/>
            <p:nvPr/>
          </p:nvSpPr>
          <p:spPr>
            <a:xfrm>
              <a:off x="7352993" y="2924027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26" y="0"/>
                  </a:moveTo>
                  <a:lnTo>
                    <a:pt x="0" y="201"/>
                  </a:lnTo>
                  <a:lnTo>
                    <a:pt x="451" y="902"/>
                  </a:lnTo>
                  <a:lnTo>
                    <a:pt x="752" y="702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37"/>
            <p:cNvSpPr/>
            <p:nvPr/>
          </p:nvSpPr>
          <p:spPr>
            <a:xfrm>
              <a:off x="7290506" y="2823108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26" y="1"/>
                  </a:moveTo>
                  <a:lnTo>
                    <a:pt x="1" y="201"/>
                  </a:lnTo>
                  <a:lnTo>
                    <a:pt x="452" y="903"/>
                  </a:lnTo>
                  <a:lnTo>
                    <a:pt x="752" y="702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37"/>
            <p:cNvSpPr/>
            <p:nvPr/>
          </p:nvSpPr>
          <p:spPr>
            <a:xfrm>
              <a:off x="7228019" y="2722189"/>
              <a:ext cx="72166" cy="86639"/>
            </a:xfrm>
            <a:custGeom>
              <a:avLst/>
              <a:gdLst/>
              <a:ahLst/>
              <a:cxnLst/>
              <a:rect l="l" t="t" r="r" b="b"/>
              <a:pathLst>
                <a:path w="753" h="904" extrusionOk="0">
                  <a:moveTo>
                    <a:pt x="302" y="1"/>
                  </a:moveTo>
                  <a:lnTo>
                    <a:pt x="1" y="201"/>
                  </a:lnTo>
                  <a:lnTo>
                    <a:pt x="452" y="903"/>
                  </a:lnTo>
                  <a:lnTo>
                    <a:pt x="753" y="70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37"/>
            <p:cNvSpPr/>
            <p:nvPr/>
          </p:nvSpPr>
          <p:spPr>
            <a:xfrm>
              <a:off x="7165628" y="2621366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01" y="0"/>
                  </a:moveTo>
                  <a:lnTo>
                    <a:pt x="0" y="201"/>
                  </a:lnTo>
                  <a:lnTo>
                    <a:pt x="426" y="903"/>
                  </a:lnTo>
                  <a:lnTo>
                    <a:pt x="752" y="70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37"/>
            <p:cNvSpPr/>
            <p:nvPr/>
          </p:nvSpPr>
          <p:spPr>
            <a:xfrm>
              <a:off x="7103141" y="2520447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01" y="1"/>
                  </a:moveTo>
                  <a:lnTo>
                    <a:pt x="1" y="201"/>
                  </a:lnTo>
                  <a:lnTo>
                    <a:pt x="427" y="903"/>
                  </a:lnTo>
                  <a:lnTo>
                    <a:pt x="752" y="702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37"/>
            <p:cNvSpPr/>
            <p:nvPr/>
          </p:nvSpPr>
          <p:spPr>
            <a:xfrm>
              <a:off x="7040654" y="2419624"/>
              <a:ext cx="69770" cy="86544"/>
            </a:xfrm>
            <a:custGeom>
              <a:avLst/>
              <a:gdLst/>
              <a:ahLst/>
              <a:cxnLst/>
              <a:rect l="l" t="t" r="r" b="b"/>
              <a:pathLst>
                <a:path w="728" h="903" extrusionOk="0">
                  <a:moveTo>
                    <a:pt x="302" y="0"/>
                  </a:moveTo>
                  <a:lnTo>
                    <a:pt x="1" y="201"/>
                  </a:lnTo>
                  <a:lnTo>
                    <a:pt x="427" y="902"/>
                  </a:lnTo>
                  <a:lnTo>
                    <a:pt x="728" y="70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37"/>
            <p:cNvSpPr/>
            <p:nvPr/>
          </p:nvSpPr>
          <p:spPr>
            <a:xfrm>
              <a:off x="6975867" y="2318705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26" y="0"/>
                  </a:moveTo>
                  <a:lnTo>
                    <a:pt x="0" y="201"/>
                  </a:lnTo>
                  <a:lnTo>
                    <a:pt x="451" y="903"/>
                  </a:lnTo>
                  <a:lnTo>
                    <a:pt x="752" y="702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37"/>
            <p:cNvSpPr/>
            <p:nvPr/>
          </p:nvSpPr>
          <p:spPr>
            <a:xfrm>
              <a:off x="6913380" y="2217787"/>
              <a:ext cx="72166" cy="86639"/>
            </a:xfrm>
            <a:custGeom>
              <a:avLst/>
              <a:gdLst/>
              <a:ahLst/>
              <a:cxnLst/>
              <a:rect l="l" t="t" r="r" b="b"/>
              <a:pathLst>
                <a:path w="753" h="904" extrusionOk="0">
                  <a:moveTo>
                    <a:pt x="326" y="1"/>
                  </a:moveTo>
                  <a:lnTo>
                    <a:pt x="1" y="201"/>
                  </a:lnTo>
                  <a:lnTo>
                    <a:pt x="452" y="903"/>
                  </a:lnTo>
                  <a:lnTo>
                    <a:pt x="753" y="703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37"/>
            <p:cNvSpPr/>
            <p:nvPr/>
          </p:nvSpPr>
          <p:spPr>
            <a:xfrm>
              <a:off x="6850989" y="2116964"/>
              <a:ext cx="72070" cy="86544"/>
            </a:xfrm>
            <a:custGeom>
              <a:avLst/>
              <a:gdLst/>
              <a:ahLst/>
              <a:cxnLst/>
              <a:rect l="l" t="t" r="r" b="b"/>
              <a:pathLst>
                <a:path w="752" h="903" extrusionOk="0">
                  <a:moveTo>
                    <a:pt x="301" y="0"/>
                  </a:moveTo>
                  <a:lnTo>
                    <a:pt x="0" y="201"/>
                  </a:lnTo>
                  <a:lnTo>
                    <a:pt x="451" y="902"/>
                  </a:lnTo>
                  <a:lnTo>
                    <a:pt x="752" y="70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37"/>
            <p:cNvSpPr/>
            <p:nvPr/>
          </p:nvSpPr>
          <p:spPr>
            <a:xfrm>
              <a:off x="6788502" y="2016045"/>
              <a:ext cx="72166" cy="86544"/>
            </a:xfrm>
            <a:custGeom>
              <a:avLst/>
              <a:gdLst/>
              <a:ahLst/>
              <a:cxnLst/>
              <a:rect l="l" t="t" r="r" b="b"/>
              <a:pathLst>
                <a:path w="753" h="903" extrusionOk="0">
                  <a:moveTo>
                    <a:pt x="301" y="0"/>
                  </a:moveTo>
                  <a:lnTo>
                    <a:pt x="0" y="201"/>
                  </a:lnTo>
                  <a:lnTo>
                    <a:pt x="426" y="903"/>
                  </a:lnTo>
                  <a:lnTo>
                    <a:pt x="752" y="702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37"/>
            <p:cNvSpPr/>
            <p:nvPr/>
          </p:nvSpPr>
          <p:spPr>
            <a:xfrm>
              <a:off x="6726015" y="1915126"/>
              <a:ext cx="72166" cy="86639"/>
            </a:xfrm>
            <a:custGeom>
              <a:avLst/>
              <a:gdLst/>
              <a:ahLst/>
              <a:cxnLst/>
              <a:rect l="l" t="t" r="r" b="b"/>
              <a:pathLst>
                <a:path w="753" h="904" extrusionOk="0">
                  <a:moveTo>
                    <a:pt x="302" y="1"/>
                  </a:moveTo>
                  <a:lnTo>
                    <a:pt x="1" y="201"/>
                  </a:lnTo>
                  <a:lnTo>
                    <a:pt x="427" y="903"/>
                  </a:lnTo>
                  <a:lnTo>
                    <a:pt x="753" y="70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394E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37"/>
            <p:cNvSpPr/>
            <p:nvPr/>
          </p:nvSpPr>
          <p:spPr>
            <a:xfrm>
              <a:off x="5611505" y="1437175"/>
              <a:ext cx="2846470" cy="2394850"/>
            </a:xfrm>
            <a:custGeom>
              <a:avLst/>
              <a:gdLst/>
              <a:ahLst/>
              <a:cxnLst/>
              <a:rect l="l" t="t" r="r" b="b"/>
              <a:pathLst>
                <a:path w="29701" h="24988" extrusionOk="0">
                  <a:moveTo>
                    <a:pt x="14863" y="0"/>
                  </a:moveTo>
                  <a:lnTo>
                    <a:pt x="1" y="24988"/>
                  </a:lnTo>
                  <a:lnTo>
                    <a:pt x="29700" y="24988"/>
                  </a:lnTo>
                  <a:lnTo>
                    <a:pt x="148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37"/>
            <p:cNvSpPr/>
            <p:nvPr/>
          </p:nvSpPr>
          <p:spPr>
            <a:xfrm>
              <a:off x="5611505" y="3137748"/>
              <a:ext cx="2846470" cy="694265"/>
            </a:xfrm>
            <a:custGeom>
              <a:avLst/>
              <a:gdLst/>
              <a:ahLst/>
              <a:cxnLst/>
              <a:rect l="l" t="t" r="r" b="b"/>
              <a:pathLst>
                <a:path w="29701" h="7244" extrusionOk="0">
                  <a:moveTo>
                    <a:pt x="4311" y="1"/>
                  </a:moveTo>
                  <a:lnTo>
                    <a:pt x="1" y="7244"/>
                  </a:lnTo>
                  <a:lnTo>
                    <a:pt x="29700" y="7244"/>
                  </a:lnTo>
                  <a:lnTo>
                    <a:pt x="253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37"/>
            <p:cNvSpPr/>
            <p:nvPr/>
          </p:nvSpPr>
          <p:spPr>
            <a:xfrm>
              <a:off x="6420960" y="1437175"/>
              <a:ext cx="1229883" cy="1035360"/>
            </a:xfrm>
            <a:custGeom>
              <a:avLst/>
              <a:gdLst/>
              <a:ahLst/>
              <a:cxnLst/>
              <a:rect l="l" t="t" r="r" b="b"/>
              <a:pathLst>
                <a:path w="12833" h="10803" extrusionOk="0">
                  <a:moveTo>
                    <a:pt x="6417" y="0"/>
                  </a:moveTo>
                  <a:lnTo>
                    <a:pt x="1" y="10802"/>
                  </a:lnTo>
                  <a:lnTo>
                    <a:pt x="12833" y="10802"/>
                  </a:lnTo>
                  <a:lnTo>
                    <a:pt x="6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37"/>
            <p:cNvSpPr/>
            <p:nvPr/>
          </p:nvSpPr>
          <p:spPr>
            <a:xfrm>
              <a:off x="6420960" y="2102492"/>
              <a:ext cx="1229883" cy="370038"/>
            </a:xfrm>
            <a:custGeom>
              <a:avLst/>
              <a:gdLst/>
              <a:ahLst/>
              <a:cxnLst/>
              <a:rect l="l" t="t" r="r" b="b"/>
              <a:pathLst>
                <a:path w="12833" h="3861" extrusionOk="0">
                  <a:moveTo>
                    <a:pt x="2281" y="1"/>
                  </a:moveTo>
                  <a:lnTo>
                    <a:pt x="1" y="3860"/>
                  </a:lnTo>
                  <a:lnTo>
                    <a:pt x="12833" y="3860"/>
                  </a:lnTo>
                  <a:lnTo>
                    <a:pt x="105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37"/>
            <p:cNvSpPr/>
            <p:nvPr/>
          </p:nvSpPr>
          <p:spPr>
            <a:xfrm>
              <a:off x="7569110" y="1915126"/>
              <a:ext cx="161007" cy="158615"/>
            </a:xfrm>
            <a:custGeom>
              <a:avLst/>
              <a:gdLst/>
              <a:ahLst/>
              <a:cxnLst/>
              <a:rect l="l" t="t" r="r" b="b"/>
              <a:pathLst>
                <a:path w="1680" h="1655" extrusionOk="0">
                  <a:moveTo>
                    <a:pt x="302" y="1"/>
                  </a:moveTo>
                  <a:lnTo>
                    <a:pt x="1" y="277"/>
                  </a:lnTo>
                  <a:lnTo>
                    <a:pt x="1379" y="1655"/>
                  </a:lnTo>
                  <a:lnTo>
                    <a:pt x="1680" y="1354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37"/>
            <p:cNvSpPr/>
            <p:nvPr/>
          </p:nvSpPr>
          <p:spPr>
            <a:xfrm>
              <a:off x="7571506" y="1915126"/>
              <a:ext cx="156215" cy="158615"/>
            </a:xfrm>
            <a:custGeom>
              <a:avLst/>
              <a:gdLst/>
              <a:ahLst/>
              <a:cxnLst/>
              <a:rect l="l" t="t" r="r" b="b"/>
              <a:pathLst>
                <a:path w="1630" h="1655" extrusionOk="0">
                  <a:moveTo>
                    <a:pt x="1354" y="1"/>
                  </a:moveTo>
                  <a:lnTo>
                    <a:pt x="1" y="1354"/>
                  </a:lnTo>
                  <a:lnTo>
                    <a:pt x="277" y="1655"/>
                  </a:lnTo>
                  <a:lnTo>
                    <a:pt x="1630" y="277"/>
                  </a:lnTo>
                  <a:lnTo>
                    <a:pt x="13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37"/>
            <p:cNvSpPr/>
            <p:nvPr/>
          </p:nvSpPr>
          <p:spPr>
            <a:xfrm>
              <a:off x="5882921" y="2025629"/>
              <a:ext cx="187458" cy="187463"/>
            </a:xfrm>
            <a:custGeom>
              <a:avLst/>
              <a:gdLst/>
              <a:ahLst/>
              <a:cxnLst/>
              <a:rect l="l" t="t" r="r" b="b"/>
              <a:pathLst>
                <a:path w="1956" h="1956" extrusionOk="0">
                  <a:moveTo>
                    <a:pt x="978" y="427"/>
                  </a:moveTo>
                  <a:cubicBezTo>
                    <a:pt x="1279" y="427"/>
                    <a:pt x="1530" y="677"/>
                    <a:pt x="1530" y="978"/>
                  </a:cubicBezTo>
                  <a:cubicBezTo>
                    <a:pt x="1530" y="1279"/>
                    <a:pt x="1279" y="1530"/>
                    <a:pt x="978" y="1530"/>
                  </a:cubicBezTo>
                  <a:cubicBezTo>
                    <a:pt x="652" y="1530"/>
                    <a:pt x="402" y="1279"/>
                    <a:pt x="402" y="978"/>
                  </a:cubicBezTo>
                  <a:cubicBezTo>
                    <a:pt x="402" y="677"/>
                    <a:pt x="652" y="427"/>
                    <a:pt x="978" y="427"/>
                  </a:cubicBezTo>
                  <a:close/>
                  <a:moveTo>
                    <a:pt x="978" y="1"/>
                  </a:moveTo>
                  <a:cubicBezTo>
                    <a:pt x="427" y="1"/>
                    <a:pt x="1" y="452"/>
                    <a:pt x="1" y="978"/>
                  </a:cubicBezTo>
                  <a:cubicBezTo>
                    <a:pt x="1" y="1505"/>
                    <a:pt x="427" y="1956"/>
                    <a:pt x="978" y="1956"/>
                  </a:cubicBezTo>
                  <a:cubicBezTo>
                    <a:pt x="1504" y="1956"/>
                    <a:pt x="1956" y="1505"/>
                    <a:pt x="1956" y="978"/>
                  </a:cubicBezTo>
                  <a:cubicBezTo>
                    <a:pt x="1956" y="452"/>
                    <a:pt x="1504" y="1"/>
                    <a:pt x="978" y="1"/>
                  </a:cubicBezTo>
                  <a:close/>
                </a:path>
              </a:pathLst>
            </a:custGeom>
            <a:solidFill>
              <a:srgbClr val="6186C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37"/>
            <p:cNvSpPr/>
            <p:nvPr/>
          </p:nvSpPr>
          <p:spPr>
            <a:xfrm>
              <a:off x="5882921" y="2025629"/>
              <a:ext cx="187458" cy="187463"/>
            </a:xfrm>
            <a:custGeom>
              <a:avLst/>
              <a:gdLst/>
              <a:ahLst/>
              <a:cxnLst/>
              <a:rect l="l" t="t" r="r" b="b"/>
              <a:pathLst>
                <a:path w="1956" h="1956" extrusionOk="0">
                  <a:moveTo>
                    <a:pt x="978" y="427"/>
                  </a:moveTo>
                  <a:cubicBezTo>
                    <a:pt x="1279" y="427"/>
                    <a:pt x="1530" y="677"/>
                    <a:pt x="1530" y="978"/>
                  </a:cubicBezTo>
                  <a:cubicBezTo>
                    <a:pt x="1530" y="1279"/>
                    <a:pt x="1279" y="1530"/>
                    <a:pt x="978" y="1530"/>
                  </a:cubicBezTo>
                  <a:cubicBezTo>
                    <a:pt x="652" y="1530"/>
                    <a:pt x="402" y="1279"/>
                    <a:pt x="402" y="978"/>
                  </a:cubicBezTo>
                  <a:cubicBezTo>
                    <a:pt x="402" y="677"/>
                    <a:pt x="652" y="427"/>
                    <a:pt x="978" y="427"/>
                  </a:cubicBezTo>
                  <a:close/>
                  <a:moveTo>
                    <a:pt x="978" y="1"/>
                  </a:moveTo>
                  <a:cubicBezTo>
                    <a:pt x="427" y="1"/>
                    <a:pt x="1" y="452"/>
                    <a:pt x="1" y="978"/>
                  </a:cubicBezTo>
                  <a:cubicBezTo>
                    <a:pt x="1" y="1505"/>
                    <a:pt x="427" y="1956"/>
                    <a:pt x="978" y="1956"/>
                  </a:cubicBezTo>
                  <a:cubicBezTo>
                    <a:pt x="1504" y="1956"/>
                    <a:pt x="1956" y="1505"/>
                    <a:pt x="1956" y="978"/>
                  </a:cubicBezTo>
                  <a:cubicBezTo>
                    <a:pt x="1956" y="452"/>
                    <a:pt x="1504" y="1"/>
                    <a:pt x="9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37"/>
            <p:cNvSpPr/>
            <p:nvPr/>
          </p:nvSpPr>
          <p:spPr>
            <a:xfrm>
              <a:off x="8371377" y="2539711"/>
              <a:ext cx="36131" cy="52904"/>
            </a:xfrm>
            <a:custGeom>
              <a:avLst/>
              <a:gdLst/>
              <a:ahLst/>
              <a:cxnLst/>
              <a:rect l="l" t="t" r="r" b="b"/>
              <a:pathLst>
                <a:path w="377" h="552" extrusionOk="0">
                  <a:moveTo>
                    <a:pt x="1" y="0"/>
                  </a:moveTo>
                  <a:lnTo>
                    <a:pt x="1" y="552"/>
                  </a:lnTo>
                  <a:lnTo>
                    <a:pt x="377" y="55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37"/>
            <p:cNvSpPr/>
            <p:nvPr/>
          </p:nvSpPr>
          <p:spPr>
            <a:xfrm>
              <a:off x="8371377" y="2616574"/>
              <a:ext cx="36131" cy="52904"/>
            </a:xfrm>
            <a:custGeom>
              <a:avLst/>
              <a:gdLst/>
              <a:ahLst/>
              <a:cxnLst/>
              <a:rect l="l" t="t" r="r" b="b"/>
              <a:pathLst>
                <a:path w="377" h="552" extrusionOk="0">
                  <a:moveTo>
                    <a:pt x="1" y="0"/>
                  </a:moveTo>
                  <a:lnTo>
                    <a:pt x="1" y="552"/>
                  </a:lnTo>
                  <a:lnTo>
                    <a:pt x="377" y="55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37"/>
            <p:cNvSpPr/>
            <p:nvPr/>
          </p:nvSpPr>
          <p:spPr>
            <a:xfrm>
              <a:off x="8371377" y="2693437"/>
              <a:ext cx="36131" cy="52904"/>
            </a:xfrm>
            <a:custGeom>
              <a:avLst/>
              <a:gdLst/>
              <a:ahLst/>
              <a:cxnLst/>
              <a:rect l="l" t="t" r="r" b="b"/>
              <a:pathLst>
                <a:path w="377" h="552" extrusionOk="0">
                  <a:moveTo>
                    <a:pt x="1" y="0"/>
                  </a:moveTo>
                  <a:lnTo>
                    <a:pt x="1" y="552"/>
                  </a:lnTo>
                  <a:lnTo>
                    <a:pt x="377" y="552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37"/>
            <p:cNvSpPr/>
            <p:nvPr/>
          </p:nvSpPr>
          <p:spPr>
            <a:xfrm>
              <a:off x="8371377" y="2770300"/>
              <a:ext cx="36131" cy="50508"/>
            </a:xfrm>
            <a:custGeom>
              <a:avLst/>
              <a:gdLst/>
              <a:ahLst/>
              <a:cxnLst/>
              <a:rect l="l" t="t" r="r" b="b"/>
              <a:pathLst>
                <a:path w="377" h="527" extrusionOk="0">
                  <a:moveTo>
                    <a:pt x="1" y="0"/>
                  </a:moveTo>
                  <a:lnTo>
                    <a:pt x="1" y="527"/>
                  </a:lnTo>
                  <a:lnTo>
                    <a:pt x="377" y="527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37"/>
            <p:cNvSpPr/>
            <p:nvPr/>
          </p:nvSpPr>
          <p:spPr>
            <a:xfrm>
              <a:off x="8371377" y="2847163"/>
              <a:ext cx="36131" cy="50508"/>
            </a:xfrm>
            <a:custGeom>
              <a:avLst/>
              <a:gdLst/>
              <a:ahLst/>
              <a:cxnLst/>
              <a:rect l="l" t="t" r="r" b="b"/>
              <a:pathLst>
                <a:path w="377" h="527" extrusionOk="0">
                  <a:moveTo>
                    <a:pt x="1" y="0"/>
                  </a:moveTo>
                  <a:lnTo>
                    <a:pt x="1" y="527"/>
                  </a:lnTo>
                  <a:lnTo>
                    <a:pt x="377" y="527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37"/>
            <p:cNvSpPr/>
            <p:nvPr/>
          </p:nvSpPr>
          <p:spPr>
            <a:xfrm>
              <a:off x="8371377" y="2924027"/>
              <a:ext cx="36131" cy="50508"/>
            </a:xfrm>
            <a:custGeom>
              <a:avLst/>
              <a:gdLst/>
              <a:ahLst/>
              <a:cxnLst/>
              <a:rect l="l" t="t" r="r" b="b"/>
              <a:pathLst>
                <a:path w="377" h="527" extrusionOk="0">
                  <a:moveTo>
                    <a:pt x="1" y="0"/>
                  </a:moveTo>
                  <a:lnTo>
                    <a:pt x="1" y="527"/>
                  </a:lnTo>
                  <a:lnTo>
                    <a:pt x="377" y="527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37"/>
            <p:cNvSpPr/>
            <p:nvPr/>
          </p:nvSpPr>
          <p:spPr>
            <a:xfrm>
              <a:off x="8371377" y="3000890"/>
              <a:ext cx="36131" cy="50508"/>
            </a:xfrm>
            <a:custGeom>
              <a:avLst/>
              <a:gdLst/>
              <a:ahLst/>
              <a:cxnLst/>
              <a:rect l="l" t="t" r="r" b="b"/>
              <a:pathLst>
                <a:path w="377" h="527" extrusionOk="0">
                  <a:moveTo>
                    <a:pt x="1" y="0"/>
                  </a:moveTo>
                  <a:lnTo>
                    <a:pt x="1" y="527"/>
                  </a:lnTo>
                  <a:lnTo>
                    <a:pt x="377" y="527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37"/>
            <p:cNvSpPr/>
            <p:nvPr/>
          </p:nvSpPr>
          <p:spPr>
            <a:xfrm>
              <a:off x="7297694" y="2743849"/>
              <a:ext cx="795164" cy="129767"/>
            </a:xfrm>
            <a:custGeom>
              <a:avLst/>
              <a:gdLst/>
              <a:ahLst/>
              <a:cxnLst/>
              <a:rect l="l" t="t" r="r" b="b"/>
              <a:pathLst>
                <a:path w="8297" h="1354" extrusionOk="0">
                  <a:moveTo>
                    <a:pt x="176" y="1"/>
                  </a:moveTo>
                  <a:lnTo>
                    <a:pt x="1" y="176"/>
                  </a:lnTo>
                  <a:lnTo>
                    <a:pt x="677" y="928"/>
                  </a:lnTo>
                  <a:cubicBezTo>
                    <a:pt x="826" y="1117"/>
                    <a:pt x="1047" y="1211"/>
                    <a:pt x="1270" y="1211"/>
                  </a:cubicBezTo>
                  <a:cubicBezTo>
                    <a:pt x="1462" y="1211"/>
                    <a:pt x="1655" y="1142"/>
                    <a:pt x="1805" y="1003"/>
                  </a:cubicBezTo>
                  <a:lnTo>
                    <a:pt x="2407" y="477"/>
                  </a:lnTo>
                  <a:cubicBezTo>
                    <a:pt x="2532" y="376"/>
                    <a:pt x="2682" y="326"/>
                    <a:pt x="2833" y="326"/>
                  </a:cubicBezTo>
                  <a:cubicBezTo>
                    <a:pt x="2983" y="351"/>
                    <a:pt x="3108" y="402"/>
                    <a:pt x="3209" y="527"/>
                  </a:cubicBezTo>
                  <a:lnTo>
                    <a:pt x="3660" y="1028"/>
                  </a:lnTo>
                  <a:cubicBezTo>
                    <a:pt x="3785" y="1204"/>
                    <a:pt x="3986" y="1304"/>
                    <a:pt x="4211" y="1304"/>
                  </a:cubicBezTo>
                  <a:cubicBezTo>
                    <a:pt x="4237" y="1307"/>
                    <a:pt x="4263" y="1309"/>
                    <a:pt x="4289" y="1309"/>
                  </a:cubicBezTo>
                  <a:cubicBezTo>
                    <a:pt x="4468" y="1309"/>
                    <a:pt x="4656" y="1235"/>
                    <a:pt x="4788" y="1103"/>
                  </a:cubicBezTo>
                  <a:lnTo>
                    <a:pt x="5339" y="627"/>
                  </a:lnTo>
                  <a:cubicBezTo>
                    <a:pt x="5423" y="523"/>
                    <a:pt x="5541" y="470"/>
                    <a:pt x="5680" y="470"/>
                  </a:cubicBezTo>
                  <a:cubicBezTo>
                    <a:pt x="5707" y="470"/>
                    <a:pt x="5736" y="473"/>
                    <a:pt x="5765" y="477"/>
                  </a:cubicBezTo>
                  <a:cubicBezTo>
                    <a:pt x="5916" y="502"/>
                    <a:pt x="6041" y="577"/>
                    <a:pt x="6141" y="677"/>
                  </a:cubicBezTo>
                  <a:lnTo>
                    <a:pt x="6417" y="1028"/>
                  </a:lnTo>
                  <a:cubicBezTo>
                    <a:pt x="6567" y="1229"/>
                    <a:pt x="6768" y="1329"/>
                    <a:pt x="7018" y="1354"/>
                  </a:cubicBezTo>
                  <a:cubicBezTo>
                    <a:pt x="7244" y="1354"/>
                    <a:pt x="7469" y="1254"/>
                    <a:pt x="7645" y="1078"/>
                  </a:cubicBezTo>
                  <a:lnTo>
                    <a:pt x="8296" y="376"/>
                  </a:lnTo>
                  <a:lnTo>
                    <a:pt x="8121" y="226"/>
                  </a:lnTo>
                  <a:lnTo>
                    <a:pt x="7444" y="928"/>
                  </a:lnTo>
                  <a:cubicBezTo>
                    <a:pt x="7344" y="1053"/>
                    <a:pt x="7194" y="1103"/>
                    <a:pt x="7018" y="1103"/>
                  </a:cubicBezTo>
                  <a:cubicBezTo>
                    <a:pt x="6868" y="1103"/>
                    <a:pt x="6718" y="1028"/>
                    <a:pt x="6617" y="878"/>
                  </a:cubicBezTo>
                  <a:lnTo>
                    <a:pt x="6342" y="527"/>
                  </a:lnTo>
                  <a:cubicBezTo>
                    <a:pt x="6191" y="376"/>
                    <a:pt x="5991" y="251"/>
                    <a:pt x="5765" y="226"/>
                  </a:cubicBezTo>
                  <a:cubicBezTo>
                    <a:pt x="5565" y="226"/>
                    <a:pt x="5339" y="301"/>
                    <a:pt x="5164" y="427"/>
                  </a:cubicBezTo>
                  <a:lnTo>
                    <a:pt x="4637" y="928"/>
                  </a:lnTo>
                  <a:cubicBezTo>
                    <a:pt x="4512" y="1028"/>
                    <a:pt x="4362" y="1078"/>
                    <a:pt x="4211" y="1078"/>
                  </a:cubicBezTo>
                  <a:cubicBezTo>
                    <a:pt x="4061" y="1053"/>
                    <a:pt x="3936" y="1003"/>
                    <a:pt x="3835" y="878"/>
                  </a:cubicBezTo>
                  <a:lnTo>
                    <a:pt x="3384" y="351"/>
                  </a:lnTo>
                  <a:cubicBezTo>
                    <a:pt x="3259" y="201"/>
                    <a:pt x="3058" y="101"/>
                    <a:pt x="2833" y="101"/>
                  </a:cubicBezTo>
                  <a:cubicBezTo>
                    <a:pt x="2807" y="98"/>
                    <a:pt x="2781" y="96"/>
                    <a:pt x="2755" y="96"/>
                  </a:cubicBezTo>
                  <a:cubicBezTo>
                    <a:pt x="2581" y="96"/>
                    <a:pt x="2409" y="167"/>
                    <a:pt x="2256" y="276"/>
                  </a:cubicBezTo>
                  <a:lnTo>
                    <a:pt x="1630" y="828"/>
                  </a:lnTo>
                  <a:cubicBezTo>
                    <a:pt x="1527" y="919"/>
                    <a:pt x="1398" y="964"/>
                    <a:pt x="1269" y="964"/>
                  </a:cubicBezTo>
                  <a:cubicBezTo>
                    <a:pt x="1115" y="964"/>
                    <a:pt x="962" y="900"/>
                    <a:pt x="853" y="777"/>
                  </a:cubicBezTo>
                  <a:lnTo>
                    <a:pt x="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7"/>
            <p:cNvSpPr/>
            <p:nvPr/>
          </p:nvSpPr>
          <p:spPr>
            <a:xfrm>
              <a:off x="7405800" y="1593298"/>
              <a:ext cx="756733" cy="319531"/>
            </a:xfrm>
            <a:custGeom>
              <a:avLst/>
              <a:gdLst/>
              <a:ahLst/>
              <a:cxnLst/>
              <a:rect l="l" t="t" r="r" b="b"/>
              <a:pathLst>
                <a:path w="7896" h="3334" extrusionOk="0">
                  <a:moveTo>
                    <a:pt x="2256" y="0"/>
                  </a:moveTo>
                  <a:lnTo>
                    <a:pt x="1" y="3083"/>
                  </a:lnTo>
                  <a:lnTo>
                    <a:pt x="326" y="3334"/>
                  </a:lnTo>
                  <a:lnTo>
                    <a:pt x="2457" y="427"/>
                  </a:lnTo>
                  <a:lnTo>
                    <a:pt x="7895" y="427"/>
                  </a:lnTo>
                  <a:lnTo>
                    <a:pt x="78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7"/>
            <p:cNvSpPr/>
            <p:nvPr/>
          </p:nvSpPr>
          <p:spPr>
            <a:xfrm>
              <a:off x="8092774" y="1545282"/>
              <a:ext cx="137048" cy="136955"/>
            </a:xfrm>
            <a:custGeom>
              <a:avLst/>
              <a:gdLst/>
              <a:ahLst/>
              <a:cxnLst/>
              <a:rect l="l" t="t" r="r" b="b"/>
              <a:pathLst>
                <a:path w="1430" h="1429" extrusionOk="0">
                  <a:moveTo>
                    <a:pt x="727" y="0"/>
                  </a:moveTo>
                  <a:cubicBezTo>
                    <a:pt x="326" y="0"/>
                    <a:pt x="0" y="326"/>
                    <a:pt x="0" y="702"/>
                  </a:cubicBezTo>
                  <a:cubicBezTo>
                    <a:pt x="0" y="1103"/>
                    <a:pt x="326" y="1429"/>
                    <a:pt x="727" y="1429"/>
                  </a:cubicBezTo>
                  <a:cubicBezTo>
                    <a:pt x="1128" y="1429"/>
                    <a:pt x="1429" y="1103"/>
                    <a:pt x="1429" y="702"/>
                  </a:cubicBezTo>
                  <a:cubicBezTo>
                    <a:pt x="1429" y="326"/>
                    <a:pt x="1128" y="0"/>
                    <a:pt x="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7"/>
            <p:cNvSpPr/>
            <p:nvPr/>
          </p:nvSpPr>
          <p:spPr>
            <a:xfrm>
              <a:off x="6346493" y="2318705"/>
              <a:ext cx="362841" cy="28944"/>
            </a:xfrm>
            <a:custGeom>
              <a:avLst/>
              <a:gdLst/>
              <a:ahLst/>
              <a:cxnLst/>
              <a:rect l="l" t="t" r="r" b="b"/>
              <a:pathLst>
                <a:path w="3786" h="302" extrusionOk="0">
                  <a:moveTo>
                    <a:pt x="1" y="0"/>
                  </a:moveTo>
                  <a:lnTo>
                    <a:pt x="1" y="301"/>
                  </a:lnTo>
                  <a:lnTo>
                    <a:pt x="3785" y="301"/>
                  </a:lnTo>
                  <a:lnTo>
                    <a:pt x="37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7"/>
            <p:cNvSpPr/>
            <p:nvPr/>
          </p:nvSpPr>
          <p:spPr>
            <a:xfrm>
              <a:off x="6488239" y="2227466"/>
              <a:ext cx="199438" cy="26452"/>
            </a:xfrm>
            <a:custGeom>
              <a:avLst/>
              <a:gdLst/>
              <a:ahLst/>
              <a:cxnLst/>
              <a:rect l="l" t="t" r="r" b="b"/>
              <a:pathLst>
                <a:path w="2081" h="276" extrusionOk="0">
                  <a:moveTo>
                    <a:pt x="1" y="0"/>
                  </a:moveTo>
                  <a:lnTo>
                    <a:pt x="1" y="276"/>
                  </a:lnTo>
                  <a:lnTo>
                    <a:pt x="2081" y="276"/>
                  </a:lnTo>
                  <a:lnTo>
                    <a:pt x="20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7"/>
            <p:cNvSpPr/>
            <p:nvPr/>
          </p:nvSpPr>
          <p:spPr>
            <a:xfrm>
              <a:off x="7809378" y="3298758"/>
              <a:ext cx="756637" cy="317135"/>
            </a:xfrm>
            <a:custGeom>
              <a:avLst/>
              <a:gdLst/>
              <a:ahLst/>
              <a:cxnLst/>
              <a:rect l="l" t="t" r="r" b="b"/>
              <a:pathLst>
                <a:path w="7895" h="3309" extrusionOk="0">
                  <a:moveTo>
                    <a:pt x="2256" y="0"/>
                  </a:moveTo>
                  <a:lnTo>
                    <a:pt x="0" y="3083"/>
                  </a:lnTo>
                  <a:lnTo>
                    <a:pt x="326" y="3308"/>
                  </a:lnTo>
                  <a:lnTo>
                    <a:pt x="2456" y="401"/>
                  </a:lnTo>
                  <a:lnTo>
                    <a:pt x="7895" y="401"/>
                  </a:lnTo>
                  <a:lnTo>
                    <a:pt x="78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7"/>
            <p:cNvSpPr/>
            <p:nvPr/>
          </p:nvSpPr>
          <p:spPr>
            <a:xfrm>
              <a:off x="8496351" y="3248251"/>
              <a:ext cx="139348" cy="139447"/>
            </a:xfrm>
            <a:custGeom>
              <a:avLst/>
              <a:gdLst/>
              <a:ahLst/>
              <a:cxnLst/>
              <a:rect l="l" t="t" r="r" b="b"/>
              <a:pathLst>
                <a:path w="1454" h="1455" extrusionOk="0">
                  <a:moveTo>
                    <a:pt x="727" y="1"/>
                  </a:moveTo>
                  <a:cubicBezTo>
                    <a:pt x="326" y="1"/>
                    <a:pt x="0" y="327"/>
                    <a:pt x="0" y="728"/>
                  </a:cubicBezTo>
                  <a:cubicBezTo>
                    <a:pt x="0" y="1129"/>
                    <a:pt x="326" y="1454"/>
                    <a:pt x="727" y="1454"/>
                  </a:cubicBezTo>
                  <a:cubicBezTo>
                    <a:pt x="1128" y="1454"/>
                    <a:pt x="1454" y="1129"/>
                    <a:pt x="1454" y="728"/>
                  </a:cubicBezTo>
                  <a:cubicBezTo>
                    <a:pt x="1454" y="327"/>
                    <a:pt x="1128" y="1"/>
                    <a:pt x="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698" name="Google Shape;1698;p37"/>
            <p:cNvGrpSpPr/>
            <p:nvPr/>
          </p:nvGrpSpPr>
          <p:grpSpPr>
            <a:xfrm>
              <a:off x="5306450" y="1672557"/>
              <a:ext cx="1426848" cy="2159452"/>
              <a:chOff x="5306450" y="1672557"/>
              <a:chExt cx="1426848" cy="2159452"/>
            </a:xfrm>
          </p:grpSpPr>
          <p:sp>
            <p:nvSpPr>
              <p:cNvPr id="1699" name="Google Shape;1699;p37"/>
              <p:cNvSpPr/>
              <p:nvPr/>
            </p:nvSpPr>
            <p:spPr>
              <a:xfrm>
                <a:off x="6661228" y="1814303"/>
                <a:ext cx="72070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903" extrusionOk="0">
                    <a:moveTo>
                      <a:pt x="326" y="0"/>
                    </a:moveTo>
                    <a:lnTo>
                      <a:pt x="0" y="201"/>
                    </a:lnTo>
                    <a:lnTo>
                      <a:pt x="451" y="902"/>
                    </a:lnTo>
                    <a:lnTo>
                      <a:pt x="752" y="702"/>
                    </a:lnTo>
                    <a:lnTo>
                      <a:pt x="3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0" name="Google Shape;1700;p37"/>
              <p:cNvSpPr/>
              <p:nvPr/>
            </p:nvSpPr>
            <p:spPr>
              <a:xfrm>
                <a:off x="6598741" y="1713384"/>
                <a:ext cx="72166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03" extrusionOk="0">
                    <a:moveTo>
                      <a:pt x="326" y="1"/>
                    </a:moveTo>
                    <a:lnTo>
                      <a:pt x="0" y="201"/>
                    </a:lnTo>
                    <a:lnTo>
                      <a:pt x="452" y="903"/>
                    </a:lnTo>
                    <a:lnTo>
                      <a:pt x="752" y="702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p37"/>
              <p:cNvSpPr/>
              <p:nvPr/>
            </p:nvSpPr>
            <p:spPr>
              <a:xfrm>
                <a:off x="6531462" y="1672557"/>
                <a:ext cx="72166" cy="8894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28" extrusionOk="0">
                    <a:moveTo>
                      <a:pt x="427" y="1"/>
                    </a:moveTo>
                    <a:lnTo>
                      <a:pt x="1" y="727"/>
                    </a:lnTo>
                    <a:lnTo>
                      <a:pt x="301" y="928"/>
                    </a:lnTo>
                    <a:lnTo>
                      <a:pt x="753" y="201"/>
                    </a:lnTo>
                    <a:lnTo>
                      <a:pt x="4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p37"/>
              <p:cNvSpPr/>
              <p:nvPr/>
            </p:nvSpPr>
            <p:spPr>
              <a:xfrm>
                <a:off x="6469071" y="1778267"/>
                <a:ext cx="72070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903" extrusionOk="0">
                    <a:moveTo>
                      <a:pt x="451" y="0"/>
                    </a:moveTo>
                    <a:lnTo>
                      <a:pt x="0" y="702"/>
                    </a:lnTo>
                    <a:lnTo>
                      <a:pt x="326" y="903"/>
                    </a:lnTo>
                    <a:lnTo>
                      <a:pt x="752" y="176"/>
                    </a:lnTo>
                    <a:lnTo>
                      <a:pt x="4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p37"/>
              <p:cNvSpPr/>
              <p:nvPr/>
            </p:nvSpPr>
            <p:spPr>
              <a:xfrm>
                <a:off x="6408980" y="1881486"/>
                <a:ext cx="72166" cy="86639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04" extrusionOk="0">
                    <a:moveTo>
                      <a:pt x="427" y="1"/>
                    </a:moveTo>
                    <a:lnTo>
                      <a:pt x="0" y="728"/>
                    </a:lnTo>
                    <a:lnTo>
                      <a:pt x="301" y="903"/>
                    </a:lnTo>
                    <a:lnTo>
                      <a:pt x="752" y="176"/>
                    </a:lnTo>
                    <a:lnTo>
                      <a:pt x="4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37"/>
              <p:cNvSpPr/>
              <p:nvPr/>
            </p:nvSpPr>
            <p:spPr>
              <a:xfrm>
                <a:off x="6346493" y="1984801"/>
                <a:ext cx="72166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03" extrusionOk="0">
                    <a:moveTo>
                      <a:pt x="452" y="1"/>
                    </a:moveTo>
                    <a:lnTo>
                      <a:pt x="1" y="728"/>
                    </a:lnTo>
                    <a:lnTo>
                      <a:pt x="327" y="903"/>
                    </a:lnTo>
                    <a:lnTo>
                      <a:pt x="753" y="176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37"/>
              <p:cNvSpPr/>
              <p:nvPr/>
            </p:nvSpPr>
            <p:spPr>
              <a:xfrm>
                <a:off x="6286498" y="2088116"/>
                <a:ext cx="72166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03" extrusionOk="0">
                    <a:moveTo>
                      <a:pt x="426" y="0"/>
                    </a:moveTo>
                    <a:lnTo>
                      <a:pt x="0" y="727"/>
                    </a:lnTo>
                    <a:lnTo>
                      <a:pt x="301" y="903"/>
                    </a:lnTo>
                    <a:lnTo>
                      <a:pt x="752" y="176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37"/>
              <p:cNvSpPr/>
              <p:nvPr/>
            </p:nvSpPr>
            <p:spPr>
              <a:xfrm>
                <a:off x="6224011" y="2191431"/>
                <a:ext cx="72166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03" extrusionOk="0">
                    <a:moveTo>
                      <a:pt x="427" y="0"/>
                    </a:moveTo>
                    <a:lnTo>
                      <a:pt x="1" y="727"/>
                    </a:lnTo>
                    <a:lnTo>
                      <a:pt x="326" y="902"/>
                    </a:lnTo>
                    <a:lnTo>
                      <a:pt x="753" y="176"/>
                    </a:lnTo>
                    <a:lnTo>
                      <a:pt x="4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37"/>
              <p:cNvSpPr/>
              <p:nvPr/>
            </p:nvSpPr>
            <p:spPr>
              <a:xfrm>
                <a:off x="6164016" y="2294650"/>
                <a:ext cx="72070" cy="8903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929" extrusionOk="0">
                    <a:moveTo>
                      <a:pt x="426" y="1"/>
                    </a:moveTo>
                    <a:lnTo>
                      <a:pt x="0" y="728"/>
                    </a:lnTo>
                    <a:lnTo>
                      <a:pt x="301" y="928"/>
                    </a:lnTo>
                    <a:lnTo>
                      <a:pt x="752" y="201"/>
                    </a:ln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37"/>
              <p:cNvSpPr/>
              <p:nvPr/>
            </p:nvSpPr>
            <p:spPr>
              <a:xfrm>
                <a:off x="6101529" y="2397964"/>
                <a:ext cx="72166" cy="8894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28" extrusionOk="0">
                    <a:moveTo>
                      <a:pt x="426" y="0"/>
                    </a:moveTo>
                    <a:lnTo>
                      <a:pt x="0" y="727"/>
                    </a:lnTo>
                    <a:lnTo>
                      <a:pt x="326" y="928"/>
                    </a:lnTo>
                    <a:lnTo>
                      <a:pt x="752" y="201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37"/>
              <p:cNvSpPr/>
              <p:nvPr/>
            </p:nvSpPr>
            <p:spPr>
              <a:xfrm>
                <a:off x="6041438" y="2501279"/>
                <a:ext cx="72166" cy="8894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28" extrusionOk="0">
                    <a:moveTo>
                      <a:pt x="427" y="0"/>
                    </a:moveTo>
                    <a:lnTo>
                      <a:pt x="1" y="727"/>
                    </a:lnTo>
                    <a:lnTo>
                      <a:pt x="302" y="928"/>
                    </a:lnTo>
                    <a:lnTo>
                      <a:pt x="753" y="201"/>
                    </a:lnTo>
                    <a:lnTo>
                      <a:pt x="4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37"/>
              <p:cNvSpPr/>
              <p:nvPr/>
            </p:nvSpPr>
            <p:spPr>
              <a:xfrm>
                <a:off x="5979047" y="2606894"/>
                <a:ext cx="72166" cy="86639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04" extrusionOk="0">
                    <a:moveTo>
                      <a:pt x="426" y="1"/>
                    </a:moveTo>
                    <a:lnTo>
                      <a:pt x="0" y="728"/>
                    </a:lnTo>
                    <a:lnTo>
                      <a:pt x="326" y="903"/>
                    </a:lnTo>
                    <a:lnTo>
                      <a:pt x="752" y="176"/>
                    </a:ln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37"/>
              <p:cNvSpPr/>
              <p:nvPr/>
            </p:nvSpPr>
            <p:spPr>
              <a:xfrm>
                <a:off x="5918956" y="2710209"/>
                <a:ext cx="69770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903" extrusionOk="0">
                    <a:moveTo>
                      <a:pt x="427" y="1"/>
                    </a:moveTo>
                    <a:lnTo>
                      <a:pt x="1" y="727"/>
                    </a:lnTo>
                    <a:lnTo>
                      <a:pt x="301" y="903"/>
                    </a:lnTo>
                    <a:lnTo>
                      <a:pt x="727" y="176"/>
                    </a:lnTo>
                    <a:lnTo>
                      <a:pt x="4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37"/>
              <p:cNvSpPr/>
              <p:nvPr/>
            </p:nvSpPr>
            <p:spPr>
              <a:xfrm>
                <a:off x="5856565" y="2813524"/>
                <a:ext cx="72070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903" extrusionOk="0">
                    <a:moveTo>
                      <a:pt x="426" y="0"/>
                    </a:moveTo>
                    <a:lnTo>
                      <a:pt x="0" y="727"/>
                    </a:lnTo>
                    <a:lnTo>
                      <a:pt x="326" y="903"/>
                    </a:lnTo>
                    <a:lnTo>
                      <a:pt x="752" y="176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37"/>
              <p:cNvSpPr/>
              <p:nvPr/>
            </p:nvSpPr>
            <p:spPr>
              <a:xfrm>
                <a:off x="5796474" y="2916839"/>
                <a:ext cx="69770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903" extrusionOk="0">
                    <a:moveTo>
                      <a:pt x="427" y="0"/>
                    </a:moveTo>
                    <a:lnTo>
                      <a:pt x="0" y="727"/>
                    </a:lnTo>
                    <a:lnTo>
                      <a:pt x="301" y="902"/>
                    </a:lnTo>
                    <a:lnTo>
                      <a:pt x="727" y="175"/>
                    </a:lnTo>
                    <a:lnTo>
                      <a:pt x="4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37"/>
              <p:cNvSpPr/>
              <p:nvPr/>
            </p:nvSpPr>
            <p:spPr>
              <a:xfrm>
                <a:off x="5733987" y="3020058"/>
                <a:ext cx="72166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03" extrusionOk="0">
                    <a:moveTo>
                      <a:pt x="427" y="1"/>
                    </a:moveTo>
                    <a:lnTo>
                      <a:pt x="1" y="728"/>
                    </a:lnTo>
                    <a:lnTo>
                      <a:pt x="327" y="903"/>
                    </a:lnTo>
                    <a:lnTo>
                      <a:pt x="753" y="201"/>
                    </a:lnTo>
                    <a:lnTo>
                      <a:pt x="4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37"/>
              <p:cNvSpPr/>
              <p:nvPr/>
            </p:nvSpPr>
            <p:spPr>
              <a:xfrm>
                <a:off x="5673992" y="3123372"/>
                <a:ext cx="69770" cy="8894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928" extrusionOk="0">
                    <a:moveTo>
                      <a:pt x="426" y="0"/>
                    </a:moveTo>
                    <a:lnTo>
                      <a:pt x="0" y="727"/>
                    </a:lnTo>
                    <a:lnTo>
                      <a:pt x="301" y="928"/>
                    </a:lnTo>
                    <a:lnTo>
                      <a:pt x="727" y="201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37"/>
              <p:cNvSpPr/>
              <p:nvPr/>
            </p:nvSpPr>
            <p:spPr>
              <a:xfrm>
                <a:off x="5611505" y="3226687"/>
                <a:ext cx="72166" cy="8894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28" extrusionOk="0">
                    <a:moveTo>
                      <a:pt x="427" y="0"/>
                    </a:moveTo>
                    <a:lnTo>
                      <a:pt x="1" y="727"/>
                    </a:lnTo>
                    <a:lnTo>
                      <a:pt x="326" y="927"/>
                    </a:lnTo>
                    <a:lnTo>
                      <a:pt x="752" y="201"/>
                    </a:lnTo>
                    <a:lnTo>
                      <a:pt x="4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37"/>
              <p:cNvSpPr/>
              <p:nvPr/>
            </p:nvSpPr>
            <p:spPr>
              <a:xfrm>
                <a:off x="5551510" y="3329906"/>
                <a:ext cx="69674" cy="8903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929" extrusionOk="0">
                    <a:moveTo>
                      <a:pt x="426" y="1"/>
                    </a:moveTo>
                    <a:lnTo>
                      <a:pt x="0" y="728"/>
                    </a:lnTo>
                    <a:lnTo>
                      <a:pt x="301" y="928"/>
                    </a:lnTo>
                    <a:lnTo>
                      <a:pt x="727" y="201"/>
                    </a:ln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37"/>
              <p:cNvSpPr/>
              <p:nvPr/>
            </p:nvSpPr>
            <p:spPr>
              <a:xfrm>
                <a:off x="5489023" y="3435617"/>
                <a:ext cx="72166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03" extrusionOk="0">
                    <a:moveTo>
                      <a:pt x="426" y="1"/>
                    </a:moveTo>
                    <a:lnTo>
                      <a:pt x="0" y="727"/>
                    </a:lnTo>
                    <a:lnTo>
                      <a:pt x="326" y="903"/>
                    </a:lnTo>
                    <a:lnTo>
                      <a:pt x="752" y="176"/>
                    </a:lnTo>
                    <a:lnTo>
                      <a:pt x="4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37"/>
              <p:cNvSpPr/>
              <p:nvPr/>
            </p:nvSpPr>
            <p:spPr>
              <a:xfrm>
                <a:off x="5428932" y="3538932"/>
                <a:ext cx="69770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903" extrusionOk="0">
                    <a:moveTo>
                      <a:pt x="427" y="0"/>
                    </a:moveTo>
                    <a:lnTo>
                      <a:pt x="1" y="727"/>
                    </a:lnTo>
                    <a:lnTo>
                      <a:pt x="302" y="903"/>
                    </a:lnTo>
                    <a:lnTo>
                      <a:pt x="728" y="176"/>
                    </a:lnTo>
                    <a:lnTo>
                      <a:pt x="4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p37"/>
              <p:cNvSpPr/>
              <p:nvPr/>
            </p:nvSpPr>
            <p:spPr>
              <a:xfrm>
                <a:off x="5366541" y="3642246"/>
                <a:ext cx="72166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03" extrusionOk="0">
                    <a:moveTo>
                      <a:pt x="426" y="0"/>
                    </a:moveTo>
                    <a:lnTo>
                      <a:pt x="0" y="727"/>
                    </a:lnTo>
                    <a:lnTo>
                      <a:pt x="326" y="902"/>
                    </a:lnTo>
                    <a:lnTo>
                      <a:pt x="752" y="175"/>
                    </a:lnTo>
                    <a:lnTo>
                      <a:pt x="4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p37"/>
              <p:cNvSpPr/>
              <p:nvPr/>
            </p:nvSpPr>
            <p:spPr>
              <a:xfrm>
                <a:off x="5306450" y="3745465"/>
                <a:ext cx="69770" cy="86544"/>
              </a:xfrm>
              <a:custGeom>
                <a:avLst/>
                <a:gdLst/>
                <a:ahLst/>
                <a:cxnLst/>
                <a:rect l="l" t="t" r="r" b="b"/>
                <a:pathLst>
                  <a:path w="728" h="903" extrusionOk="0">
                    <a:moveTo>
                      <a:pt x="427" y="1"/>
                    </a:moveTo>
                    <a:lnTo>
                      <a:pt x="1" y="728"/>
                    </a:lnTo>
                    <a:lnTo>
                      <a:pt x="301" y="903"/>
                    </a:lnTo>
                    <a:lnTo>
                      <a:pt x="727" y="176"/>
                    </a:lnTo>
                    <a:lnTo>
                      <a:pt x="4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12191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867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22" name="Google Shape;1722;p37"/>
            <p:cNvSpPr/>
            <p:nvPr/>
          </p:nvSpPr>
          <p:spPr>
            <a:xfrm>
              <a:off x="5606713" y="2678965"/>
              <a:ext cx="756733" cy="319626"/>
            </a:xfrm>
            <a:custGeom>
              <a:avLst/>
              <a:gdLst/>
              <a:ahLst/>
              <a:cxnLst/>
              <a:rect l="l" t="t" r="r" b="b"/>
              <a:pathLst>
                <a:path w="7896" h="3335" extrusionOk="0">
                  <a:moveTo>
                    <a:pt x="0" y="1"/>
                  </a:moveTo>
                  <a:lnTo>
                    <a:pt x="0" y="427"/>
                  </a:lnTo>
                  <a:lnTo>
                    <a:pt x="5414" y="427"/>
                  </a:lnTo>
                  <a:lnTo>
                    <a:pt x="7544" y="3334"/>
                  </a:lnTo>
                  <a:lnTo>
                    <a:pt x="7895" y="3084"/>
                  </a:lnTo>
                  <a:lnTo>
                    <a:pt x="56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37"/>
            <p:cNvSpPr/>
            <p:nvPr/>
          </p:nvSpPr>
          <p:spPr>
            <a:xfrm>
              <a:off x="5537038" y="2630950"/>
              <a:ext cx="137048" cy="137051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1"/>
                  </a:moveTo>
                  <a:cubicBezTo>
                    <a:pt x="326" y="1"/>
                    <a:pt x="1" y="326"/>
                    <a:pt x="1" y="727"/>
                  </a:cubicBezTo>
                  <a:cubicBezTo>
                    <a:pt x="1" y="1103"/>
                    <a:pt x="326" y="1429"/>
                    <a:pt x="727" y="1429"/>
                  </a:cubicBezTo>
                  <a:cubicBezTo>
                    <a:pt x="1103" y="1429"/>
                    <a:pt x="1429" y="1103"/>
                    <a:pt x="1429" y="727"/>
                  </a:cubicBezTo>
                  <a:cubicBezTo>
                    <a:pt x="1429" y="326"/>
                    <a:pt x="1103" y="1"/>
                    <a:pt x="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37"/>
            <p:cNvSpPr/>
            <p:nvPr/>
          </p:nvSpPr>
          <p:spPr>
            <a:xfrm>
              <a:off x="6370070" y="2832117"/>
              <a:ext cx="132639" cy="48783"/>
            </a:xfrm>
            <a:custGeom>
              <a:avLst/>
              <a:gdLst/>
              <a:ahLst/>
              <a:cxnLst/>
              <a:rect l="l" t="t" r="r" b="b"/>
              <a:pathLst>
                <a:path w="1384" h="509" extrusionOk="0">
                  <a:moveTo>
                    <a:pt x="661" y="0"/>
                  </a:moveTo>
                  <a:cubicBezTo>
                    <a:pt x="341" y="0"/>
                    <a:pt x="31" y="207"/>
                    <a:pt x="31" y="207"/>
                  </a:cubicBezTo>
                  <a:cubicBezTo>
                    <a:pt x="31" y="207"/>
                    <a:pt x="1" y="281"/>
                    <a:pt x="113" y="281"/>
                  </a:cubicBezTo>
                  <a:cubicBezTo>
                    <a:pt x="146" y="281"/>
                    <a:pt x="192" y="275"/>
                    <a:pt x="256" y="257"/>
                  </a:cubicBezTo>
                  <a:cubicBezTo>
                    <a:pt x="315" y="232"/>
                    <a:pt x="354" y="221"/>
                    <a:pt x="387" y="221"/>
                  </a:cubicBezTo>
                  <a:cubicBezTo>
                    <a:pt x="454" y="221"/>
                    <a:pt x="498" y="266"/>
                    <a:pt x="632" y="333"/>
                  </a:cubicBezTo>
                  <a:cubicBezTo>
                    <a:pt x="858" y="408"/>
                    <a:pt x="933" y="408"/>
                    <a:pt x="1033" y="483"/>
                  </a:cubicBezTo>
                  <a:cubicBezTo>
                    <a:pt x="1108" y="508"/>
                    <a:pt x="1334" y="508"/>
                    <a:pt x="1334" y="508"/>
                  </a:cubicBezTo>
                  <a:lnTo>
                    <a:pt x="1384" y="157"/>
                  </a:lnTo>
                  <a:cubicBezTo>
                    <a:pt x="1058" y="107"/>
                    <a:pt x="1133" y="82"/>
                    <a:pt x="757" y="7"/>
                  </a:cubicBezTo>
                  <a:cubicBezTo>
                    <a:pt x="725" y="2"/>
                    <a:pt x="693" y="0"/>
                    <a:pt x="661" y="0"/>
                  </a:cubicBez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37"/>
            <p:cNvSpPr/>
            <p:nvPr/>
          </p:nvSpPr>
          <p:spPr>
            <a:xfrm>
              <a:off x="6401792" y="2859143"/>
              <a:ext cx="96125" cy="28944"/>
            </a:xfrm>
            <a:custGeom>
              <a:avLst/>
              <a:gdLst/>
              <a:ahLst/>
              <a:cxnLst/>
              <a:rect l="l" t="t" r="r" b="b"/>
              <a:pathLst>
                <a:path w="1003" h="302" extrusionOk="0">
                  <a:moveTo>
                    <a:pt x="602" y="1"/>
                  </a:moveTo>
                  <a:cubicBezTo>
                    <a:pt x="602" y="1"/>
                    <a:pt x="0" y="201"/>
                    <a:pt x="126" y="276"/>
                  </a:cubicBezTo>
                  <a:cubicBezTo>
                    <a:pt x="153" y="294"/>
                    <a:pt x="190" y="302"/>
                    <a:pt x="235" y="302"/>
                  </a:cubicBezTo>
                  <a:cubicBezTo>
                    <a:pt x="440" y="302"/>
                    <a:pt x="797" y="146"/>
                    <a:pt x="1003" y="12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37"/>
            <p:cNvSpPr/>
            <p:nvPr/>
          </p:nvSpPr>
          <p:spPr>
            <a:xfrm>
              <a:off x="6461788" y="2585139"/>
              <a:ext cx="439702" cy="341190"/>
            </a:xfrm>
            <a:custGeom>
              <a:avLst/>
              <a:gdLst/>
              <a:ahLst/>
              <a:cxnLst/>
              <a:rect l="l" t="t" r="r" b="b"/>
              <a:pathLst>
                <a:path w="4588" h="3560" extrusionOk="0">
                  <a:moveTo>
                    <a:pt x="3718" y="0"/>
                  </a:moveTo>
                  <a:cubicBezTo>
                    <a:pt x="3632" y="0"/>
                    <a:pt x="3538" y="9"/>
                    <a:pt x="3434" y="27"/>
                  </a:cubicBezTo>
                  <a:cubicBezTo>
                    <a:pt x="2783" y="178"/>
                    <a:pt x="3209" y="1381"/>
                    <a:pt x="2908" y="1832"/>
                  </a:cubicBezTo>
                  <a:cubicBezTo>
                    <a:pt x="2375" y="2570"/>
                    <a:pt x="919" y="2637"/>
                    <a:pt x="407" y="2637"/>
                  </a:cubicBezTo>
                  <a:cubicBezTo>
                    <a:pt x="294" y="2637"/>
                    <a:pt x="226" y="2634"/>
                    <a:pt x="226" y="2634"/>
                  </a:cubicBezTo>
                  <a:cubicBezTo>
                    <a:pt x="1" y="2834"/>
                    <a:pt x="126" y="3135"/>
                    <a:pt x="126" y="3135"/>
                  </a:cubicBezTo>
                  <a:cubicBezTo>
                    <a:pt x="126" y="3135"/>
                    <a:pt x="1364" y="3559"/>
                    <a:pt x="2432" y="3559"/>
                  </a:cubicBezTo>
                  <a:cubicBezTo>
                    <a:pt x="2922" y="3559"/>
                    <a:pt x="3376" y="3470"/>
                    <a:pt x="3660" y="3210"/>
                  </a:cubicBezTo>
                  <a:cubicBezTo>
                    <a:pt x="4587" y="2383"/>
                    <a:pt x="4587" y="1281"/>
                    <a:pt x="4462" y="654"/>
                  </a:cubicBezTo>
                  <a:cubicBezTo>
                    <a:pt x="4419" y="291"/>
                    <a:pt x="4213" y="0"/>
                    <a:pt x="3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37"/>
            <p:cNvSpPr/>
            <p:nvPr/>
          </p:nvSpPr>
          <p:spPr>
            <a:xfrm>
              <a:off x="7218436" y="3956887"/>
              <a:ext cx="62582" cy="77055"/>
            </a:xfrm>
            <a:custGeom>
              <a:avLst/>
              <a:gdLst/>
              <a:ahLst/>
              <a:cxnLst/>
              <a:rect l="l" t="t" r="r" b="b"/>
              <a:pathLst>
                <a:path w="653" h="804" extrusionOk="0">
                  <a:moveTo>
                    <a:pt x="452" y="0"/>
                  </a:moveTo>
                  <a:lnTo>
                    <a:pt x="1" y="276"/>
                  </a:lnTo>
                  <a:cubicBezTo>
                    <a:pt x="51" y="326"/>
                    <a:pt x="126" y="401"/>
                    <a:pt x="176" y="451"/>
                  </a:cubicBezTo>
                  <a:cubicBezTo>
                    <a:pt x="226" y="527"/>
                    <a:pt x="226" y="577"/>
                    <a:pt x="26" y="802"/>
                  </a:cubicBezTo>
                  <a:cubicBezTo>
                    <a:pt x="37" y="803"/>
                    <a:pt x="48" y="804"/>
                    <a:pt x="59" y="804"/>
                  </a:cubicBezTo>
                  <a:cubicBezTo>
                    <a:pt x="370" y="804"/>
                    <a:pt x="628" y="475"/>
                    <a:pt x="652" y="426"/>
                  </a:cubicBezTo>
                  <a:cubicBezTo>
                    <a:pt x="627" y="301"/>
                    <a:pt x="552" y="151"/>
                    <a:pt x="452" y="0"/>
                  </a:cubicBezTo>
                  <a:close/>
                </a:path>
              </a:pathLst>
            </a:custGeom>
            <a:solidFill>
              <a:srgbClr val="F9B2A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37"/>
            <p:cNvSpPr/>
            <p:nvPr/>
          </p:nvSpPr>
          <p:spPr>
            <a:xfrm>
              <a:off x="6778918" y="3125768"/>
              <a:ext cx="501518" cy="868885"/>
            </a:xfrm>
            <a:custGeom>
              <a:avLst/>
              <a:gdLst/>
              <a:ahLst/>
              <a:cxnLst/>
              <a:rect l="l" t="t" r="r" b="b"/>
              <a:pathLst>
                <a:path w="5233" h="9066" extrusionOk="0">
                  <a:moveTo>
                    <a:pt x="2582" y="1"/>
                  </a:moveTo>
                  <a:lnTo>
                    <a:pt x="802" y="752"/>
                  </a:lnTo>
                  <a:lnTo>
                    <a:pt x="0" y="1078"/>
                  </a:lnTo>
                  <a:cubicBezTo>
                    <a:pt x="0" y="1078"/>
                    <a:pt x="151" y="2106"/>
                    <a:pt x="401" y="2682"/>
                  </a:cubicBezTo>
                  <a:cubicBezTo>
                    <a:pt x="1228" y="4487"/>
                    <a:pt x="1354" y="4412"/>
                    <a:pt x="1604" y="4787"/>
                  </a:cubicBezTo>
                  <a:cubicBezTo>
                    <a:pt x="1604" y="4838"/>
                    <a:pt x="1629" y="4863"/>
                    <a:pt x="1654" y="4913"/>
                  </a:cubicBezTo>
                  <a:cubicBezTo>
                    <a:pt x="2130" y="5815"/>
                    <a:pt x="3409" y="8021"/>
                    <a:pt x="4612" y="9048"/>
                  </a:cubicBezTo>
                  <a:cubicBezTo>
                    <a:pt x="4627" y="9060"/>
                    <a:pt x="4647" y="9066"/>
                    <a:pt x="4672" y="9066"/>
                  </a:cubicBezTo>
                  <a:cubicBezTo>
                    <a:pt x="4850" y="9066"/>
                    <a:pt x="5232" y="8770"/>
                    <a:pt x="5188" y="8572"/>
                  </a:cubicBezTo>
                  <a:cubicBezTo>
                    <a:pt x="4787" y="7093"/>
                    <a:pt x="4461" y="6742"/>
                    <a:pt x="4010" y="5113"/>
                  </a:cubicBezTo>
                  <a:cubicBezTo>
                    <a:pt x="3885" y="4637"/>
                    <a:pt x="3760" y="3660"/>
                    <a:pt x="3634" y="3058"/>
                  </a:cubicBezTo>
                  <a:cubicBezTo>
                    <a:pt x="3484" y="2356"/>
                    <a:pt x="3233" y="627"/>
                    <a:pt x="25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37"/>
            <p:cNvSpPr/>
            <p:nvPr/>
          </p:nvSpPr>
          <p:spPr>
            <a:xfrm>
              <a:off x="6778918" y="3197840"/>
              <a:ext cx="194646" cy="386810"/>
            </a:xfrm>
            <a:custGeom>
              <a:avLst/>
              <a:gdLst/>
              <a:ahLst/>
              <a:cxnLst/>
              <a:rect l="l" t="t" r="r" b="b"/>
              <a:pathLst>
                <a:path w="2031" h="4036" extrusionOk="0">
                  <a:moveTo>
                    <a:pt x="802" y="0"/>
                  </a:moveTo>
                  <a:lnTo>
                    <a:pt x="0" y="326"/>
                  </a:lnTo>
                  <a:cubicBezTo>
                    <a:pt x="0" y="326"/>
                    <a:pt x="151" y="1354"/>
                    <a:pt x="401" y="1930"/>
                  </a:cubicBezTo>
                  <a:cubicBezTo>
                    <a:pt x="1228" y="3735"/>
                    <a:pt x="1354" y="3660"/>
                    <a:pt x="1604" y="4035"/>
                  </a:cubicBezTo>
                  <a:cubicBezTo>
                    <a:pt x="1654" y="3860"/>
                    <a:pt x="1729" y="3685"/>
                    <a:pt x="1805" y="3459"/>
                  </a:cubicBezTo>
                  <a:cubicBezTo>
                    <a:pt x="2030" y="2782"/>
                    <a:pt x="1930" y="878"/>
                    <a:pt x="1604" y="51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37"/>
            <p:cNvSpPr/>
            <p:nvPr/>
          </p:nvSpPr>
          <p:spPr>
            <a:xfrm>
              <a:off x="6675604" y="3159408"/>
              <a:ext cx="317126" cy="886808"/>
            </a:xfrm>
            <a:custGeom>
              <a:avLst/>
              <a:gdLst/>
              <a:ahLst/>
              <a:cxnLst/>
              <a:rect l="l" t="t" r="r" b="b"/>
              <a:pathLst>
                <a:path w="3309" h="9253" extrusionOk="0">
                  <a:moveTo>
                    <a:pt x="301" y="0"/>
                  </a:moveTo>
                  <a:cubicBezTo>
                    <a:pt x="301" y="0"/>
                    <a:pt x="25" y="1003"/>
                    <a:pt x="25" y="1655"/>
                  </a:cubicBezTo>
                  <a:cubicBezTo>
                    <a:pt x="0" y="3785"/>
                    <a:pt x="0" y="3710"/>
                    <a:pt x="25" y="4311"/>
                  </a:cubicBezTo>
                  <a:cubicBezTo>
                    <a:pt x="76" y="5339"/>
                    <a:pt x="527" y="7745"/>
                    <a:pt x="1178" y="9173"/>
                  </a:cubicBezTo>
                  <a:lnTo>
                    <a:pt x="1229" y="9198"/>
                  </a:lnTo>
                  <a:lnTo>
                    <a:pt x="1304" y="9249"/>
                  </a:lnTo>
                  <a:cubicBezTo>
                    <a:pt x="1324" y="9251"/>
                    <a:pt x="1346" y="9252"/>
                    <a:pt x="1370" y="9252"/>
                  </a:cubicBezTo>
                  <a:cubicBezTo>
                    <a:pt x="1577" y="9252"/>
                    <a:pt x="1883" y="9155"/>
                    <a:pt x="1905" y="8998"/>
                  </a:cubicBezTo>
                  <a:cubicBezTo>
                    <a:pt x="2156" y="7469"/>
                    <a:pt x="2331" y="7093"/>
                    <a:pt x="2331" y="5389"/>
                  </a:cubicBezTo>
                  <a:cubicBezTo>
                    <a:pt x="2331" y="4537"/>
                    <a:pt x="2657" y="3935"/>
                    <a:pt x="2807" y="3334"/>
                  </a:cubicBezTo>
                  <a:cubicBezTo>
                    <a:pt x="2983" y="2632"/>
                    <a:pt x="3309" y="928"/>
                    <a:pt x="2983" y="101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37"/>
            <p:cNvSpPr/>
            <p:nvPr/>
          </p:nvSpPr>
          <p:spPr>
            <a:xfrm>
              <a:off x="6697168" y="3176180"/>
              <a:ext cx="103409" cy="869652"/>
            </a:xfrm>
            <a:custGeom>
              <a:avLst/>
              <a:gdLst/>
              <a:ahLst/>
              <a:cxnLst/>
              <a:rect l="l" t="t" r="r" b="b"/>
              <a:pathLst>
                <a:path w="1079" h="9074" extrusionOk="0">
                  <a:moveTo>
                    <a:pt x="552" y="1"/>
                  </a:moveTo>
                  <a:lnTo>
                    <a:pt x="527" y="26"/>
                  </a:lnTo>
                  <a:cubicBezTo>
                    <a:pt x="176" y="803"/>
                    <a:pt x="1" y="1755"/>
                    <a:pt x="1" y="2833"/>
                  </a:cubicBezTo>
                  <a:cubicBezTo>
                    <a:pt x="1" y="3810"/>
                    <a:pt x="151" y="4813"/>
                    <a:pt x="277" y="5690"/>
                  </a:cubicBezTo>
                  <a:cubicBezTo>
                    <a:pt x="427" y="6718"/>
                    <a:pt x="603" y="7921"/>
                    <a:pt x="1004" y="9023"/>
                  </a:cubicBezTo>
                  <a:lnTo>
                    <a:pt x="1079" y="9074"/>
                  </a:lnTo>
                  <a:cubicBezTo>
                    <a:pt x="653" y="7921"/>
                    <a:pt x="477" y="6718"/>
                    <a:pt x="327" y="5665"/>
                  </a:cubicBezTo>
                  <a:cubicBezTo>
                    <a:pt x="201" y="4788"/>
                    <a:pt x="76" y="3810"/>
                    <a:pt x="76" y="2833"/>
                  </a:cubicBezTo>
                  <a:cubicBezTo>
                    <a:pt x="51" y="1755"/>
                    <a:pt x="227" y="828"/>
                    <a:pt x="577" y="51"/>
                  </a:cubicBezTo>
                  <a:lnTo>
                    <a:pt x="5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37"/>
            <p:cNvSpPr/>
            <p:nvPr/>
          </p:nvSpPr>
          <p:spPr>
            <a:xfrm>
              <a:off x="6694772" y="3125768"/>
              <a:ext cx="398876" cy="163120"/>
            </a:xfrm>
            <a:custGeom>
              <a:avLst/>
              <a:gdLst/>
              <a:ahLst/>
              <a:cxnLst/>
              <a:rect l="l" t="t" r="r" b="b"/>
              <a:pathLst>
                <a:path w="4162" h="1702" extrusionOk="0">
                  <a:moveTo>
                    <a:pt x="3460" y="1"/>
                  </a:moveTo>
                  <a:lnTo>
                    <a:pt x="2432" y="427"/>
                  </a:lnTo>
                  <a:lnTo>
                    <a:pt x="101" y="351"/>
                  </a:lnTo>
                  <a:cubicBezTo>
                    <a:pt x="101" y="351"/>
                    <a:pt x="51" y="577"/>
                    <a:pt x="1" y="853"/>
                  </a:cubicBezTo>
                  <a:cubicBezTo>
                    <a:pt x="649" y="1387"/>
                    <a:pt x="1601" y="1702"/>
                    <a:pt x="2579" y="1702"/>
                  </a:cubicBezTo>
                  <a:cubicBezTo>
                    <a:pt x="3114" y="1702"/>
                    <a:pt x="3656" y="1608"/>
                    <a:pt x="4161" y="1404"/>
                  </a:cubicBezTo>
                  <a:cubicBezTo>
                    <a:pt x="3986" y="853"/>
                    <a:pt x="3760" y="301"/>
                    <a:pt x="34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37"/>
            <p:cNvSpPr/>
            <p:nvPr/>
          </p:nvSpPr>
          <p:spPr>
            <a:xfrm>
              <a:off x="6639569" y="2689987"/>
              <a:ext cx="459637" cy="555776"/>
            </a:xfrm>
            <a:custGeom>
              <a:avLst/>
              <a:gdLst/>
              <a:ahLst/>
              <a:cxnLst/>
              <a:rect l="l" t="t" r="r" b="b"/>
              <a:pathLst>
                <a:path w="4796" h="5799" extrusionOk="0">
                  <a:moveTo>
                    <a:pt x="1754" y="1"/>
                  </a:moveTo>
                  <a:cubicBezTo>
                    <a:pt x="1410" y="1"/>
                    <a:pt x="1025" y="153"/>
                    <a:pt x="677" y="588"/>
                  </a:cubicBezTo>
                  <a:cubicBezTo>
                    <a:pt x="276" y="1089"/>
                    <a:pt x="0" y="2116"/>
                    <a:pt x="577" y="5199"/>
                  </a:cubicBezTo>
                  <a:cubicBezTo>
                    <a:pt x="633" y="5577"/>
                    <a:pt x="1954" y="5798"/>
                    <a:pt x="3097" y="5798"/>
                  </a:cubicBezTo>
                  <a:cubicBezTo>
                    <a:pt x="4002" y="5798"/>
                    <a:pt x="4796" y="5660"/>
                    <a:pt x="4762" y="5350"/>
                  </a:cubicBezTo>
                  <a:cubicBezTo>
                    <a:pt x="4512" y="3219"/>
                    <a:pt x="3635" y="1966"/>
                    <a:pt x="2707" y="487"/>
                  </a:cubicBezTo>
                  <a:cubicBezTo>
                    <a:pt x="2580" y="260"/>
                    <a:pt x="2203" y="1"/>
                    <a:pt x="1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37"/>
            <p:cNvSpPr/>
            <p:nvPr/>
          </p:nvSpPr>
          <p:spPr>
            <a:xfrm>
              <a:off x="6350231" y="2988718"/>
              <a:ext cx="58078" cy="49262"/>
            </a:xfrm>
            <a:custGeom>
              <a:avLst/>
              <a:gdLst/>
              <a:ahLst/>
              <a:cxnLst/>
              <a:rect l="l" t="t" r="r" b="b"/>
              <a:pathLst>
                <a:path w="606" h="514" extrusionOk="0">
                  <a:moveTo>
                    <a:pt x="126" y="1"/>
                  </a:moveTo>
                  <a:cubicBezTo>
                    <a:pt x="0" y="1"/>
                    <a:pt x="238" y="428"/>
                    <a:pt x="238" y="428"/>
                  </a:cubicBezTo>
                  <a:lnTo>
                    <a:pt x="162" y="453"/>
                  </a:lnTo>
                  <a:cubicBezTo>
                    <a:pt x="162" y="453"/>
                    <a:pt x="402" y="513"/>
                    <a:pt x="516" y="513"/>
                  </a:cubicBezTo>
                  <a:cubicBezTo>
                    <a:pt x="582" y="513"/>
                    <a:pt x="606" y="493"/>
                    <a:pt x="513" y="428"/>
                  </a:cubicBezTo>
                  <a:cubicBezTo>
                    <a:pt x="263" y="253"/>
                    <a:pt x="288" y="52"/>
                    <a:pt x="137" y="2"/>
                  </a:cubicBezTo>
                  <a:cubicBezTo>
                    <a:pt x="133" y="1"/>
                    <a:pt x="129" y="1"/>
                    <a:pt x="126" y="1"/>
                  </a:cubicBez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37"/>
            <p:cNvSpPr/>
            <p:nvPr/>
          </p:nvSpPr>
          <p:spPr>
            <a:xfrm>
              <a:off x="6302599" y="2991593"/>
              <a:ext cx="89704" cy="69388"/>
            </a:xfrm>
            <a:custGeom>
              <a:avLst/>
              <a:gdLst/>
              <a:ahLst/>
              <a:cxnLst/>
              <a:rect l="l" t="t" r="r" b="b"/>
              <a:pathLst>
                <a:path w="936" h="724" extrusionOk="0">
                  <a:moveTo>
                    <a:pt x="79" y="0"/>
                  </a:moveTo>
                  <a:cubicBezTo>
                    <a:pt x="23" y="0"/>
                    <a:pt x="1" y="28"/>
                    <a:pt x="33" y="97"/>
                  </a:cubicBezTo>
                  <a:cubicBezTo>
                    <a:pt x="158" y="423"/>
                    <a:pt x="308" y="699"/>
                    <a:pt x="860" y="724"/>
                  </a:cubicBezTo>
                  <a:lnTo>
                    <a:pt x="935" y="373"/>
                  </a:lnTo>
                  <a:cubicBezTo>
                    <a:pt x="935" y="373"/>
                    <a:pt x="283" y="0"/>
                    <a:pt x="79" y="0"/>
                  </a:cubicBezTo>
                  <a:close/>
                </a:path>
              </a:pathLst>
            </a:custGeom>
            <a:solidFill>
              <a:srgbClr val="F89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37"/>
            <p:cNvSpPr/>
            <p:nvPr/>
          </p:nvSpPr>
          <p:spPr>
            <a:xfrm>
              <a:off x="6370549" y="2770779"/>
              <a:ext cx="439607" cy="337836"/>
            </a:xfrm>
            <a:custGeom>
              <a:avLst/>
              <a:gdLst/>
              <a:ahLst/>
              <a:cxnLst/>
              <a:rect l="l" t="t" r="r" b="b"/>
              <a:pathLst>
                <a:path w="4587" h="3525" extrusionOk="0">
                  <a:moveTo>
                    <a:pt x="3737" y="1"/>
                  </a:moveTo>
                  <a:cubicBezTo>
                    <a:pt x="3660" y="1"/>
                    <a:pt x="3576" y="7"/>
                    <a:pt x="3484" y="20"/>
                  </a:cubicBezTo>
                  <a:cubicBezTo>
                    <a:pt x="2732" y="121"/>
                    <a:pt x="3234" y="1674"/>
                    <a:pt x="2933" y="2126"/>
                  </a:cubicBezTo>
                  <a:cubicBezTo>
                    <a:pt x="2612" y="2553"/>
                    <a:pt x="1988" y="2665"/>
                    <a:pt x="1420" y="2665"/>
                  </a:cubicBezTo>
                  <a:cubicBezTo>
                    <a:pt x="788" y="2665"/>
                    <a:pt x="226" y="2527"/>
                    <a:pt x="226" y="2527"/>
                  </a:cubicBezTo>
                  <a:cubicBezTo>
                    <a:pt x="0" y="2702"/>
                    <a:pt x="76" y="3053"/>
                    <a:pt x="76" y="3053"/>
                  </a:cubicBezTo>
                  <a:cubicBezTo>
                    <a:pt x="76" y="3053"/>
                    <a:pt x="1366" y="3524"/>
                    <a:pt x="2463" y="3524"/>
                  </a:cubicBezTo>
                  <a:cubicBezTo>
                    <a:pt x="2925" y="3524"/>
                    <a:pt x="3352" y="3441"/>
                    <a:pt x="3635" y="3203"/>
                  </a:cubicBezTo>
                  <a:cubicBezTo>
                    <a:pt x="4587" y="2376"/>
                    <a:pt x="4587" y="1298"/>
                    <a:pt x="4512" y="647"/>
                  </a:cubicBezTo>
                  <a:cubicBezTo>
                    <a:pt x="4446" y="277"/>
                    <a:pt x="4249" y="1"/>
                    <a:pt x="37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37"/>
            <p:cNvSpPr/>
            <p:nvPr/>
          </p:nvSpPr>
          <p:spPr>
            <a:xfrm>
              <a:off x="6560310" y="2441667"/>
              <a:ext cx="482925" cy="547726"/>
            </a:xfrm>
            <a:custGeom>
              <a:avLst/>
              <a:gdLst/>
              <a:ahLst/>
              <a:cxnLst/>
              <a:rect l="l" t="t" r="r" b="b"/>
              <a:pathLst>
                <a:path w="5039" h="5715" extrusionOk="0">
                  <a:moveTo>
                    <a:pt x="1852" y="1"/>
                  </a:moveTo>
                  <a:cubicBezTo>
                    <a:pt x="1664" y="1"/>
                    <a:pt x="1429" y="50"/>
                    <a:pt x="1128" y="171"/>
                  </a:cubicBezTo>
                  <a:cubicBezTo>
                    <a:pt x="727" y="321"/>
                    <a:pt x="301" y="798"/>
                    <a:pt x="502" y="1625"/>
                  </a:cubicBezTo>
                  <a:cubicBezTo>
                    <a:pt x="727" y="2452"/>
                    <a:pt x="702" y="2477"/>
                    <a:pt x="502" y="2828"/>
                  </a:cubicBezTo>
                  <a:cubicBezTo>
                    <a:pt x="0" y="3805"/>
                    <a:pt x="1830" y="3254"/>
                    <a:pt x="1554" y="4181"/>
                  </a:cubicBezTo>
                  <a:cubicBezTo>
                    <a:pt x="1216" y="5330"/>
                    <a:pt x="1683" y="5715"/>
                    <a:pt x="2343" y="5715"/>
                  </a:cubicBezTo>
                  <a:cubicBezTo>
                    <a:pt x="3152" y="5715"/>
                    <a:pt x="4250" y="5138"/>
                    <a:pt x="4512" y="4682"/>
                  </a:cubicBezTo>
                  <a:cubicBezTo>
                    <a:pt x="5038" y="3755"/>
                    <a:pt x="4938" y="2427"/>
                    <a:pt x="3985" y="2101"/>
                  </a:cubicBezTo>
                  <a:cubicBezTo>
                    <a:pt x="3660" y="2001"/>
                    <a:pt x="3910" y="898"/>
                    <a:pt x="3208" y="873"/>
                  </a:cubicBezTo>
                  <a:cubicBezTo>
                    <a:pt x="2622" y="853"/>
                    <a:pt x="2639" y="1"/>
                    <a:pt x="18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998">
        <p159:morph option="byObject"/>
      </p:transition>
    </mc:Choice>
    <mc:Fallback>
      <p:transition spd="slow" advTm="4998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5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</a:t>
            </a:r>
            <a:r>
              <a:rPr lang="en" dirty="0"/>
              <a:t>y Data Analysis Process</a:t>
            </a:r>
            <a:endParaRPr dirty="0"/>
          </a:p>
        </p:txBody>
      </p:sp>
      <p:sp>
        <p:nvSpPr>
          <p:cNvPr id="2271" name="Google Shape;2271;p54"/>
          <p:cNvSpPr txBox="1"/>
          <p:nvPr/>
        </p:nvSpPr>
        <p:spPr>
          <a:xfrm flipH="1">
            <a:off x="1005335" y="2827933"/>
            <a:ext cx="2857600" cy="6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1F3374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Introduction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1F3374"/>
              </a:solidFill>
              <a:effectLst/>
              <a:uLnTx/>
              <a:uFillTx/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72" name="Google Shape;2272;p54"/>
          <p:cNvSpPr txBox="1"/>
          <p:nvPr/>
        </p:nvSpPr>
        <p:spPr>
          <a:xfrm flipH="1">
            <a:off x="752960" y="1467746"/>
            <a:ext cx="3606189" cy="7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1F3374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rPr>
              <a:t>Exploratory data, understanding data types and what each attribute represents  </a:t>
            </a:r>
          </a:p>
        </p:txBody>
      </p:sp>
      <p:sp>
        <p:nvSpPr>
          <p:cNvPr id="2273" name="Google Shape;2273;p54"/>
          <p:cNvSpPr txBox="1"/>
          <p:nvPr/>
        </p:nvSpPr>
        <p:spPr>
          <a:xfrm flipH="1">
            <a:off x="3395768" y="4392000"/>
            <a:ext cx="2857600" cy="6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1F3374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Methodology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1F3374"/>
              </a:solidFill>
              <a:effectLst/>
              <a:uLnTx/>
              <a:uFillTx/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74" name="Google Shape;2274;p54"/>
          <p:cNvSpPr txBox="1"/>
          <p:nvPr/>
        </p:nvSpPr>
        <p:spPr>
          <a:xfrm flipH="1">
            <a:off x="2974220" y="4884750"/>
            <a:ext cx="3657057" cy="7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67" dirty="0">
                <a:solidFill>
                  <a:srgbClr val="1F3374"/>
                </a:solidFill>
                <a:latin typeface="Titillium Web"/>
              </a:rPr>
              <a:t>Prepare strategic relationships and visualizations that can be created </a:t>
            </a:r>
          </a:p>
        </p:txBody>
      </p:sp>
      <p:sp>
        <p:nvSpPr>
          <p:cNvPr id="2275" name="Google Shape;2275;p54"/>
          <p:cNvSpPr txBox="1"/>
          <p:nvPr/>
        </p:nvSpPr>
        <p:spPr>
          <a:xfrm flipH="1">
            <a:off x="5861635" y="2827933"/>
            <a:ext cx="2857600" cy="6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1F3374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Analysis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1F3374"/>
              </a:solidFill>
              <a:effectLst/>
              <a:uLnTx/>
              <a:uFillTx/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76" name="Google Shape;2276;p54"/>
          <p:cNvSpPr txBox="1"/>
          <p:nvPr/>
        </p:nvSpPr>
        <p:spPr>
          <a:xfrm flipH="1">
            <a:off x="5991562" y="1512550"/>
            <a:ext cx="2857599" cy="7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1F3374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rPr>
              <a:t>Power BI visuals are used to analyze and manipulate data to derive insights. </a:t>
            </a:r>
            <a:endParaRPr kumimoji="0" sz="1867" b="0" i="0" u="none" strike="noStrike" kern="0" cap="none" spc="0" normalizeH="0" baseline="0" noProof="0" dirty="0">
              <a:ln>
                <a:noFill/>
              </a:ln>
              <a:solidFill>
                <a:srgbClr val="1F3374"/>
              </a:solidFill>
              <a:effectLst/>
              <a:uLnTx/>
              <a:uFillTx/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277" name="Google Shape;2277;p54"/>
          <p:cNvSpPr txBox="1"/>
          <p:nvPr/>
        </p:nvSpPr>
        <p:spPr>
          <a:xfrm flipH="1">
            <a:off x="8329068" y="4392000"/>
            <a:ext cx="2857600" cy="6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200" b="1" i="0" u="none" strike="noStrike" kern="0" cap="none" spc="0" normalizeH="0" baseline="0" noProof="0" dirty="0">
                <a:ln>
                  <a:noFill/>
                </a:ln>
                <a:solidFill>
                  <a:srgbClr val="1F3374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Conclusion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1F3374"/>
              </a:solidFill>
              <a:effectLst/>
              <a:uLnTx/>
              <a:uFillTx/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78" name="Google Shape;2278;p54"/>
          <p:cNvSpPr txBox="1"/>
          <p:nvPr/>
        </p:nvSpPr>
        <p:spPr>
          <a:xfrm flipH="1">
            <a:off x="7692872" y="4810331"/>
            <a:ext cx="3911367" cy="7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67" dirty="0">
                <a:solidFill>
                  <a:srgbClr val="1F3374"/>
                </a:solidFill>
                <a:latin typeface="Titillium Web"/>
                <a:ea typeface="Titillium Web"/>
                <a:cs typeface="Titillium Web"/>
                <a:sym typeface="Titillium Web"/>
              </a:rPr>
              <a:t>I</a:t>
            </a:r>
            <a:r>
              <a:rPr kumimoji="0" lang="en-US" sz="1867" b="0" i="0" u="none" strike="noStrike" kern="0" cap="none" spc="0" normalizeH="0" baseline="0" noProof="0" dirty="0" err="1">
                <a:ln>
                  <a:noFill/>
                </a:ln>
                <a:solidFill>
                  <a:srgbClr val="1F3374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rPr>
              <a:t>nvolves</a:t>
            </a: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1F3374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rPr>
              <a:t> creating views or temporary tables to organize and summarize data in a format suitable for reporting</a:t>
            </a:r>
          </a:p>
        </p:txBody>
      </p:sp>
      <p:sp>
        <p:nvSpPr>
          <p:cNvPr id="2279" name="Google Shape;2279;p54"/>
          <p:cNvSpPr/>
          <p:nvPr/>
        </p:nvSpPr>
        <p:spPr>
          <a:xfrm>
            <a:off x="2204335" y="3687167"/>
            <a:ext cx="459600" cy="459600"/>
          </a:xfrm>
          <a:prstGeom prst="donut">
            <a:avLst>
              <a:gd name="adj" fmla="val 212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67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280" name="Google Shape;2280;p54"/>
          <p:cNvSpPr/>
          <p:nvPr/>
        </p:nvSpPr>
        <p:spPr>
          <a:xfrm>
            <a:off x="4594768" y="3687167"/>
            <a:ext cx="459600" cy="459600"/>
          </a:xfrm>
          <a:prstGeom prst="donut">
            <a:avLst>
              <a:gd name="adj" fmla="val 2129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67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281" name="Google Shape;2281;p54"/>
          <p:cNvSpPr/>
          <p:nvPr/>
        </p:nvSpPr>
        <p:spPr>
          <a:xfrm>
            <a:off x="7060635" y="3687167"/>
            <a:ext cx="459600" cy="459600"/>
          </a:xfrm>
          <a:prstGeom prst="donut">
            <a:avLst>
              <a:gd name="adj" fmla="val 2129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67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282" name="Google Shape;2282;p54"/>
          <p:cNvSpPr/>
          <p:nvPr/>
        </p:nvSpPr>
        <p:spPr>
          <a:xfrm>
            <a:off x="9528068" y="3687167"/>
            <a:ext cx="459600" cy="459600"/>
          </a:xfrm>
          <a:prstGeom prst="donut">
            <a:avLst>
              <a:gd name="adj" fmla="val 2129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67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2283" name="Google Shape;2283;p54"/>
          <p:cNvCxnSpPr>
            <a:stCxn id="2279" idx="6"/>
            <a:endCxn id="2280" idx="2"/>
          </p:cNvCxnSpPr>
          <p:nvPr/>
        </p:nvCxnSpPr>
        <p:spPr>
          <a:xfrm>
            <a:off x="2663935" y="3916967"/>
            <a:ext cx="1930800" cy="8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4" name="Google Shape;2284;p54"/>
          <p:cNvCxnSpPr>
            <a:stCxn id="2280" idx="6"/>
            <a:endCxn id="2281" idx="2"/>
          </p:cNvCxnSpPr>
          <p:nvPr/>
        </p:nvCxnSpPr>
        <p:spPr>
          <a:xfrm>
            <a:off x="5054368" y="3916967"/>
            <a:ext cx="2006400" cy="800"/>
          </a:xfrm>
          <a:prstGeom prst="bentConnector3">
            <a:avLst>
              <a:gd name="adj1" fmla="val 49997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5" name="Google Shape;2285;p54"/>
          <p:cNvCxnSpPr>
            <a:stCxn id="2281" idx="6"/>
            <a:endCxn id="2282" idx="2"/>
          </p:cNvCxnSpPr>
          <p:nvPr/>
        </p:nvCxnSpPr>
        <p:spPr>
          <a:xfrm>
            <a:off x="7520235" y="3916967"/>
            <a:ext cx="2008000" cy="800"/>
          </a:xfrm>
          <a:prstGeom prst="bentConnector3">
            <a:avLst>
              <a:gd name="adj1" fmla="val 49996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86" name="Google Shape;2286;p54"/>
          <p:cNvGrpSpPr/>
          <p:nvPr/>
        </p:nvGrpSpPr>
        <p:grpSpPr>
          <a:xfrm>
            <a:off x="2119039" y="4499979"/>
            <a:ext cx="630192" cy="530519"/>
            <a:chOff x="6420960" y="1437175"/>
            <a:chExt cx="1229883" cy="1035360"/>
          </a:xfrm>
        </p:grpSpPr>
        <p:sp>
          <p:nvSpPr>
            <p:cNvPr id="2287" name="Google Shape;2287;p54"/>
            <p:cNvSpPr/>
            <p:nvPr/>
          </p:nvSpPr>
          <p:spPr>
            <a:xfrm>
              <a:off x="6420960" y="1437175"/>
              <a:ext cx="1229883" cy="1035360"/>
            </a:xfrm>
            <a:custGeom>
              <a:avLst/>
              <a:gdLst/>
              <a:ahLst/>
              <a:cxnLst/>
              <a:rect l="l" t="t" r="r" b="b"/>
              <a:pathLst>
                <a:path w="12833" h="10803" extrusionOk="0">
                  <a:moveTo>
                    <a:pt x="6417" y="0"/>
                  </a:moveTo>
                  <a:lnTo>
                    <a:pt x="1" y="10802"/>
                  </a:lnTo>
                  <a:lnTo>
                    <a:pt x="12833" y="10802"/>
                  </a:lnTo>
                  <a:lnTo>
                    <a:pt x="64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4"/>
            <p:cNvSpPr/>
            <p:nvPr/>
          </p:nvSpPr>
          <p:spPr>
            <a:xfrm>
              <a:off x="6420960" y="2102492"/>
              <a:ext cx="1229883" cy="370038"/>
            </a:xfrm>
            <a:custGeom>
              <a:avLst/>
              <a:gdLst/>
              <a:ahLst/>
              <a:cxnLst/>
              <a:rect l="l" t="t" r="r" b="b"/>
              <a:pathLst>
                <a:path w="12833" h="3861" extrusionOk="0">
                  <a:moveTo>
                    <a:pt x="2281" y="1"/>
                  </a:moveTo>
                  <a:lnTo>
                    <a:pt x="1" y="3860"/>
                  </a:lnTo>
                  <a:lnTo>
                    <a:pt x="12833" y="3860"/>
                  </a:lnTo>
                  <a:lnTo>
                    <a:pt x="105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89" name="Google Shape;2289;p54"/>
          <p:cNvGrpSpPr/>
          <p:nvPr/>
        </p:nvGrpSpPr>
        <p:grpSpPr>
          <a:xfrm>
            <a:off x="4611523" y="2907792"/>
            <a:ext cx="426091" cy="426133"/>
            <a:chOff x="4423546" y="1424811"/>
            <a:chExt cx="254150" cy="254175"/>
          </a:xfrm>
        </p:grpSpPr>
        <p:sp>
          <p:nvSpPr>
            <p:cNvPr id="2290" name="Google Shape;2290;p54"/>
            <p:cNvSpPr/>
            <p:nvPr/>
          </p:nvSpPr>
          <p:spPr>
            <a:xfrm>
              <a:off x="4423546" y="1424811"/>
              <a:ext cx="254150" cy="254175"/>
            </a:xfrm>
            <a:custGeom>
              <a:avLst/>
              <a:gdLst/>
              <a:ahLst/>
              <a:cxnLst/>
              <a:rect l="l" t="t" r="r" b="b"/>
              <a:pathLst>
                <a:path w="1655" h="1655" extrusionOk="0">
                  <a:moveTo>
                    <a:pt x="276" y="0"/>
                  </a:moveTo>
                  <a:lnTo>
                    <a:pt x="0" y="301"/>
                  </a:lnTo>
                  <a:lnTo>
                    <a:pt x="1379" y="1654"/>
                  </a:lnTo>
                  <a:lnTo>
                    <a:pt x="1654" y="1379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4"/>
            <p:cNvSpPr/>
            <p:nvPr/>
          </p:nvSpPr>
          <p:spPr>
            <a:xfrm>
              <a:off x="4423546" y="1424811"/>
              <a:ext cx="254150" cy="254175"/>
            </a:xfrm>
            <a:custGeom>
              <a:avLst/>
              <a:gdLst/>
              <a:ahLst/>
              <a:cxnLst/>
              <a:rect l="l" t="t" r="r" b="b"/>
              <a:pathLst>
                <a:path w="1655" h="1655" extrusionOk="0">
                  <a:moveTo>
                    <a:pt x="1354" y="0"/>
                  </a:moveTo>
                  <a:lnTo>
                    <a:pt x="0" y="1379"/>
                  </a:lnTo>
                  <a:lnTo>
                    <a:pt x="301" y="1654"/>
                  </a:lnTo>
                  <a:lnTo>
                    <a:pt x="1654" y="301"/>
                  </a:lnTo>
                  <a:lnTo>
                    <a:pt x="13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92" name="Google Shape;2292;p54"/>
          <p:cNvGrpSpPr/>
          <p:nvPr/>
        </p:nvGrpSpPr>
        <p:grpSpPr>
          <a:xfrm>
            <a:off x="7061422" y="4499999"/>
            <a:ext cx="459593" cy="559939"/>
            <a:chOff x="6853900" y="1392100"/>
            <a:chExt cx="262325" cy="319600"/>
          </a:xfrm>
        </p:grpSpPr>
        <p:sp>
          <p:nvSpPr>
            <p:cNvPr id="2293" name="Google Shape;2293;p54"/>
            <p:cNvSpPr/>
            <p:nvPr/>
          </p:nvSpPr>
          <p:spPr>
            <a:xfrm>
              <a:off x="6853900" y="1469900"/>
              <a:ext cx="114900" cy="24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294" name="Google Shape;2294;p54"/>
            <p:cNvSpPr/>
            <p:nvPr/>
          </p:nvSpPr>
          <p:spPr>
            <a:xfrm>
              <a:off x="7001325" y="1392100"/>
              <a:ext cx="114900" cy="319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pSp>
        <p:nvGrpSpPr>
          <p:cNvPr id="2295" name="Google Shape;2295;p54"/>
          <p:cNvGrpSpPr/>
          <p:nvPr/>
        </p:nvGrpSpPr>
        <p:grpSpPr>
          <a:xfrm>
            <a:off x="9093900" y="2734195"/>
            <a:ext cx="1327936" cy="599739"/>
            <a:chOff x="6329300" y="2955838"/>
            <a:chExt cx="1163088" cy="525288"/>
          </a:xfrm>
        </p:grpSpPr>
        <p:sp>
          <p:nvSpPr>
            <p:cNvPr id="2296" name="Google Shape;2296;p54"/>
            <p:cNvSpPr/>
            <p:nvPr/>
          </p:nvSpPr>
          <p:spPr>
            <a:xfrm rot="-2683604">
              <a:off x="6316817" y="3277325"/>
              <a:ext cx="400298" cy="3266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297" name="Google Shape;2297;p54"/>
            <p:cNvSpPr/>
            <p:nvPr/>
          </p:nvSpPr>
          <p:spPr>
            <a:xfrm rot="2683604" flipH="1">
              <a:off x="6575880" y="3277325"/>
              <a:ext cx="400298" cy="3266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298" name="Google Shape;2298;p54"/>
            <p:cNvSpPr/>
            <p:nvPr/>
          </p:nvSpPr>
          <p:spPr>
            <a:xfrm rot="-3427727">
              <a:off x="6783652" y="3186527"/>
              <a:ext cx="523996" cy="42774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299" name="Google Shape;2299;p54"/>
            <p:cNvSpPr/>
            <p:nvPr/>
          </p:nvSpPr>
          <p:spPr>
            <a:xfrm rot="3427727" flipH="1">
              <a:off x="7042702" y="3186527"/>
              <a:ext cx="523996" cy="42774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300" name="Google Shape;2300;p54"/>
            <p:cNvSpPr/>
            <p:nvPr/>
          </p:nvSpPr>
          <p:spPr>
            <a:xfrm>
              <a:off x="6329300" y="3376575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301" name="Google Shape;2301;p54"/>
            <p:cNvSpPr/>
            <p:nvPr/>
          </p:nvSpPr>
          <p:spPr>
            <a:xfrm>
              <a:off x="6591600" y="3131000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302" name="Google Shape;2302;p54"/>
            <p:cNvSpPr/>
            <p:nvPr/>
          </p:nvSpPr>
          <p:spPr>
            <a:xfrm>
              <a:off x="6861638" y="3376575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303" name="Google Shape;2303;p54"/>
            <p:cNvSpPr/>
            <p:nvPr/>
          </p:nvSpPr>
          <p:spPr>
            <a:xfrm>
              <a:off x="7124413" y="2955838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304" name="Google Shape;2304;p54"/>
            <p:cNvSpPr/>
            <p:nvPr/>
          </p:nvSpPr>
          <p:spPr>
            <a:xfrm>
              <a:off x="7393988" y="3382725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753">
        <p159:morph option="byObject"/>
      </p:transition>
    </mc:Choice>
    <mc:Fallback>
      <p:transition spd="slow" advTm="2753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p38"/>
          <p:cNvSpPr txBox="1">
            <a:spLocks noGrp="1"/>
          </p:cNvSpPr>
          <p:nvPr>
            <p:ph type="title"/>
          </p:nvPr>
        </p:nvSpPr>
        <p:spPr>
          <a:xfrm>
            <a:off x="950967" y="3264284"/>
            <a:ext cx="5963200" cy="111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Results </a:t>
            </a:r>
            <a:endParaRPr dirty="0"/>
          </a:p>
        </p:txBody>
      </p:sp>
      <p:sp>
        <p:nvSpPr>
          <p:cNvPr id="1743" name="Google Shape;1743;p38"/>
          <p:cNvSpPr txBox="1">
            <a:spLocks noGrp="1"/>
          </p:cNvSpPr>
          <p:nvPr>
            <p:ph type="title" idx="2"/>
          </p:nvPr>
        </p:nvSpPr>
        <p:spPr>
          <a:xfrm>
            <a:off x="2944367" y="1898217"/>
            <a:ext cx="1976400" cy="102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02</a:t>
            </a:r>
            <a:endParaRPr/>
          </a:p>
        </p:txBody>
      </p:sp>
      <p:sp>
        <p:nvSpPr>
          <p:cNvPr id="1744" name="Google Shape;1744;p38"/>
          <p:cNvSpPr txBox="1">
            <a:spLocks noGrp="1"/>
          </p:cNvSpPr>
          <p:nvPr>
            <p:ph type="subTitle" idx="1"/>
          </p:nvPr>
        </p:nvSpPr>
        <p:spPr>
          <a:xfrm>
            <a:off x="950967" y="4459784"/>
            <a:ext cx="5963200" cy="50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Q</a:t>
            </a:r>
            <a:r>
              <a:rPr lang="en" dirty="0"/>
              <a:t>uestion analysis response and </a:t>
            </a:r>
            <a:r>
              <a:rPr lang="en-US" dirty="0"/>
              <a:t>Explanation</a:t>
            </a:r>
          </a:p>
          <a:p>
            <a:pPr marL="0" indent="0"/>
            <a:endParaRPr dirty="0"/>
          </a:p>
        </p:txBody>
      </p:sp>
      <p:grpSp>
        <p:nvGrpSpPr>
          <p:cNvPr id="1745" name="Google Shape;1745;p38"/>
          <p:cNvGrpSpPr/>
          <p:nvPr/>
        </p:nvGrpSpPr>
        <p:grpSpPr>
          <a:xfrm>
            <a:off x="7138401" y="1121701"/>
            <a:ext cx="4306729" cy="4291833"/>
            <a:chOff x="5353800" y="841275"/>
            <a:chExt cx="3230047" cy="3218875"/>
          </a:xfrm>
        </p:grpSpPr>
        <p:sp>
          <p:nvSpPr>
            <p:cNvPr id="1746" name="Google Shape;1746;p38"/>
            <p:cNvSpPr/>
            <p:nvPr/>
          </p:nvSpPr>
          <p:spPr>
            <a:xfrm>
              <a:off x="6287794" y="1282766"/>
              <a:ext cx="102452" cy="88921"/>
            </a:xfrm>
            <a:custGeom>
              <a:avLst/>
              <a:gdLst/>
              <a:ahLst/>
              <a:cxnLst/>
              <a:rect l="l" t="t" r="r" b="b"/>
              <a:pathLst>
                <a:path w="954" h="828" extrusionOk="0">
                  <a:moveTo>
                    <a:pt x="753" y="0"/>
                  </a:moveTo>
                  <a:cubicBezTo>
                    <a:pt x="753" y="0"/>
                    <a:pt x="702" y="25"/>
                    <a:pt x="652" y="75"/>
                  </a:cubicBezTo>
                  <a:cubicBezTo>
                    <a:pt x="577" y="125"/>
                    <a:pt x="477" y="201"/>
                    <a:pt x="377" y="276"/>
                  </a:cubicBezTo>
                  <a:cubicBezTo>
                    <a:pt x="276" y="326"/>
                    <a:pt x="201" y="426"/>
                    <a:pt x="126" y="476"/>
                  </a:cubicBezTo>
                  <a:cubicBezTo>
                    <a:pt x="51" y="526"/>
                    <a:pt x="1" y="577"/>
                    <a:pt x="1" y="577"/>
                  </a:cubicBezTo>
                  <a:lnTo>
                    <a:pt x="276" y="827"/>
                  </a:lnTo>
                  <a:cubicBezTo>
                    <a:pt x="276" y="827"/>
                    <a:pt x="301" y="802"/>
                    <a:pt x="377" y="752"/>
                  </a:cubicBezTo>
                  <a:cubicBezTo>
                    <a:pt x="427" y="702"/>
                    <a:pt x="502" y="627"/>
                    <a:pt x="602" y="551"/>
                  </a:cubicBezTo>
                  <a:cubicBezTo>
                    <a:pt x="677" y="501"/>
                    <a:pt x="778" y="426"/>
                    <a:pt x="853" y="401"/>
                  </a:cubicBezTo>
                  <a:cubicBezTo>
                    <a:pt x="903" y="351"/>
                    <a:pt x="953" y="326"/>
                    <a:pt x="953" y="326"/>
                  </a:cubicBezTo>
                  <a:lnTo>
                    <a:pt x="753" y="0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38"/>
            <p:cNvSpPr/>
            <p:nvPr/>
          </p:nvSpPr>
          <p:spPr>
            <a:xfrm>
              <a:off x="6411618" y="1212746"/>
              <a:ext cx="102345" cy="80867"/>
            </a:xfrm>
            <a:custGeom>
              <a:avLst/>
              <a:gdLst/>
              <a:ahLst/>
              <a:cxnLst/>
              <a:rect l="l" t="t" r="r" b="b"/>
              <a:pathLst>
                <a:path w="953" h="753" extrusionOk="0">
                  <a:moveTo>
                    <a:pt x="803" y="0"/>
                  </a:moveTo>
                  <a:cubicBezTo>
                    <a:pt x="803" y="0"/>
                    <a:pt x="752" y="26"/>
                    <a:pt x="677" y="76"/>
                  </a:cubicBezTo>
                  <a:cubicBezTo>
                    <a:pt x="602" y="101"/>
                    <a:pt x="502" y="151"/>
                    <a:pt x="402" y="201"/>
                  </a:cubicBezTo>
                  <a:cubicBezTo>
                    <a:pt x="301" y="276"/>
                    <a:pt x="201" y="326"/>
                    <a:pt x="126" y="351"/>
                  </a:cubicBezTo>
                  <a:cubicBezTo>
                    <a:pt x="51" y="401"/>
                    <a:pt x="1" y="427"/>
                    <a:pt x="1" y="427"/>
                  </a:cubicBezTo>
                  <a:lnTo>
                    <a:pt x="176" y="752"/>
                  </a:lnTo>
                  <a:cubicBezTo>
                    <a:pt x="176" y="752"/>
                    <a:pt x="226" y="702"/>
                    <a:pt x="301" y="677"/>
                  </a:cubicBezTo>
                  <a:cubicBezTo>
                    <a:pt x="377" y="627"/>
                    <a:pt x="477" y="577"/>
                    <a:pt x="577" y="527"/>
                  </a:cubicBezTo>
                  <a:cubicBezTo>
                    <a:pt x="652" y="477"/>
                    <a:pt x="752" y="427"/>
                    <a:pt x="828" y="401"/>
                  </a:cubicBezTo>
                  <a:cubicBezTo>
                    <a:pt x="903" y="351"/>
                    <a:pt x="953" y="351"/>
                    <a:pt x="953" y="351"/>
                  </a:cubicBez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38"/>
            <p:cNvSpPr/>
            <p:nvPr/>
          </p:nvSpPr>
          <p:spPr>
            <a:xfrm>
              <a:off x="6543496" y="1164312"/>
              <a:ext cx="105137" cy="67335"/>
            </a:xfrm>
            <a:custGeom>
              <a:avLst/>
              <a:gdLst/>
              <a:ahLst/>
              <a:cxnLst/>
              <a:rect l="l" t="t" r="r" b="b"/>
              <a:pathLst>
                <a:path w="979" h="627" extrusionOk="0">
                  <a:moveTo>
                    <a:pt x="853" y="0"/>
                  </a:moveTo>
                  <a:cubicBezTo>
                    <a:pt x="853" y="0"/>
                    <a:pt x="652" y="50"/>
                    <a:pt x="427" y="126"/>
                  </a:cubicBezTo>
                  <a:cubicBezTo>
                    <a:pt x="201" y="201"/>
                    <a:pt x="1" y="301"/>
                    <a:pt x="1" y="301"/>
                  </a:cubicBezTo>
                  <a:lnTo>
                    <a:pt x="126" y="627"/>
                  </a:lnTo>
                  <a:cubicBezTo>
                    <a:pt x="126" y="627"/>
                    <a:pt x="326" y="552"/>
                    <a:pt x="552" y="477"/>
                  </a:cubicBezTo>
                  <a:cubicBezTo>
                    <a:pt x="753" y="401"/>
                    <a:pt x="978" y="351"/>
                    <a:pt x="978" y="351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38"/>
            <p:cNvSpPr/>
            <p:nvPr/>
          </p:nvSpPr>
          <p:spPr>
            <a:xfrm>
              <a:off x="6683429" y="1129302"/>
              <a:ext cx="102452" cy="59281"/>
            </a:xfrm>
            <a:custGeom>
              <a:avLst/>
              <a:gdLst/>
              <a:ahLst/>
              <a:cxnLst/>
              <a:rect l="l" t="t" r="r" b="b"/>
              <a:pathLst>
                <a:path w="954" h="552" extrusionOk="0">
                  <a:moveTo>
                    <a:pt x="878" y="1"/>
                  </a:moveTo>
                  <a:cubicBezTo>
                    <a:pt x="878" y="1"/>
                    <a:pt x="653" y="51"/>
                    <a:pt x="427" y="101"/>
                  </a:cubicBezTo>
                  <a:cubicBezTo>
                    <a:pt x="327" y="126"/>
                    <a:pt x="226" y="151"/>
                    <a:pt x="126" y="151"/>
                  </a:cubicBezTo>
                  <a:cubicBezTo>
                    <a:pt x="51" y="176"/>
                    <a:pt x="1" y="201"/>
                    <a:pt x="1" y="201"/>
                  </a:cubicBezTo>
                  <a:lnTo>
                    <a:pt x="76" y="552"/>
                  </a:lnTo>
                  <a:cubicBezTo>
                    <a:pt x="76" y="552"/>
                    <a:pt x="126" y="527"/>
                    <a:pt x="226" y="527"/>
                  </a:cubicBezTo>
                  <a:cubicBezTo>
                    <a:pt x="302" y="502"/>
                    <a:pt x="402" y="477"/>
                    <a:pt x="527" y="452"/>
                  </a:cubicBezTo>
                  <a:cubicBezTo>
                    <a:pt x="728" y="402"/>
                    <a:pt x="953" y="376"/>
                    <a:pt x="953" y="376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38"/>
            <p:cNvSpPr/>
            <p:nvPr/>
          </p:nvSpPr>
          <p:spPr>
            <a:xfrm>
              <a:off x="6826154" y="1113193"/>
              <a:ext cx="99660" cy="48541"/>
            </a:xfrm>
            <a:custGeom>
              <a:avLst/>
              <a:gdLst/>
              <a:ahLst/>
              <a:cxnLst/>
              <a:rect l="l" t="t" r="r" b="b"/>
              <a:pathLst>
                <a:path w="928" h="452" extrusionOk="0">
                  <a:moveTo>
                    <a:pt x="903" y="0"/>
                  </a:moveTo>
                  <a:cubicBezTo>
                    <a:pt x="903" y="0"/>
                    <a:pt x="677" y="25"/>
                    <a:pt x="451" y="25"/>
                  </a:cubicBezTo>
                  <a:cubicBezTo>
                    <a:pt x="226" y="50"/>
                    <a:pt x="0" y="75"/>
                    <a:pt x="0" y="75"/>
                  </a:cubicBezTo>
                  <a:lnTo>
                    <a:pt x="50" y="451"/>
                  </a:lnTo>
                  <a:cubicBezTo>
                    <a:pt x="50" y="451"/>
                    <a:pt x="276" y="426"/>
                    <a:pt x="476" y="401"/>
                  </a:cubicBezTo>
                  <a:cubicBezTo>
                    <a:pt x="702" y="376"/>
                    <a:pt x="928" y="376"/>
                    <a:pt x="928" y="376"/>
                  </a:cubicBezTo>
                  <a:lnTo>
                    <a:pt x="9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38"/>
            <p:cNvSpPr/>
            <p:nvPr/>
          </p:nvSpPr>
          <p:spPr>
            <a:xfrm>
              <a:off x="6971456" y="1113193"/>
              <a:ext cx="99660" cy="40487"/>
            </a:xfrm>
            <a:custGeom>
              <a:avLst/>
              <a:gdLst/>
              <a:ahLst/>
              <a:cxnLst/>
              <a:rect l="l" t="t" r="r" b="b"/>
              <a:pathLst>
                <a:path w="928" h="377" extrusionOk="0">
                  <a:moveTo>
                    <a:pt x="1" y="0"/>
                  </a:moveTo>
                  <a:lnTo>
                    <a:pt x="1" y="351"/>
                  </a:lnTo>
                  <a:lnTo>
                    <a:pt x="452" y="351"/>
                  </a:lnTo>
                  <a:cubicBezTo>
                    <a:pt x="677" y="376"/>
                    <a:pt x="903" y="376"/>
                    <a:pt x="903" y="376"/>
                  </a:cubicBezTo>
                  <a:lnTo>
                    <a:pt x="9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38"/>
            <p:cNvSpPr/>
            <p:nvPr/>
          </p:nvSpPr>
          <p:spPr>
            <a:xfrm>
              <a:off x="7114074" y="1115878"/>
              <a:ext cx="99768" cy="48541"/>
            </a:xfrm>
            <a:custGeom>
              <a:avLst/>
              <a:gdLst/>
              <a:ahLst/>
              <a:cxnLst/>
              <a:rect l="l" t="t" r="r" b="b"/>
              <a:pathLst>
                <a:path w="929" h="452" extrusionOk="0">
                  <a:moveTo>
                    <a:pt x="26" y="0"/>
                  </a:moveTo>
                  <a:lnTo>
                    <a:pt x="1" y="376"/>
                  </a:lnTo>
                  <a:cubicBezTo>
                    <a:pt x="1" y="376"/>
                    <a:pt x="227" y="376"/>
                    <a:pt x="452" y="401"/>
                  </a:cubicBezTo>
                  <a:cubicBezTo>
                    <a:pt x="678" y="426"/>
                    <a:pt x="903" y="451"/>
                    <a:pt x="903" y="451"/>
                  </a:cubicBezTo>
                  <a:lnTo>
                    <a:pt x="928" y="100"/>
                  </a:lnTo>
                  <a:cubicBezTo>
                    <a:pt x="928" y="100"/>
                    <a:pt x="703" y="75"/>
                    <a:pt x="477" y="50"/>
                  </a:cubicBezTo>
                  <a:cubicBezTo>
                    <a:pt x="252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38"/>
            <p:cNvSpPr/>
            <p:nvPr/>
          </p:nvSpPr>
          <p:spPr>
            <a:xfrm>
              <a:off x="7256799" y="1131986"/>
              <a:ext cx="102345" cy="56596"/>
            </a:xfrm>
            <a:custGeom>
              <a:avLst/>
              <a:gdLst/>
              <a:ahLst/>
              <a:cxnLst/>
              <a:rect l="l" t="t" r="r" b="b"/>
              <a:pathLst>
                <a:path w="953" h="527" extrusionOk="0">
                  <a:moveTo>
                    <a:pt x="50" y="1"/>
                  </a:moveTo>
                  <a:lnTo>
                    <a:pt x="0" y="377"/>
                  </a:lnTo>
                  <a:cubicBezTo>
                    <a:pt x="0" y="377"/>
                    <a:pt x="226" y="402"/>
                    <a:pt x="426" y="452"/>
                  </a:cubicBezTo>
                  <a:cubicBezTo>
                    <a:pt x="652" y="477"/>
                    <a:pt x="878" y="527"/>
                    <a:pt x="878" y="527"/>
                  </a:cubicBezTo>
                  <a:lnTo>
                    <a:pt x="953" y="176"/>
                  </a:lnTo>
                  <a:cubicBezTo>
                    <a:pt x="953" y="176"/>
                    <a:pt x="727" y="126"/>
                    <a:pt x="502" y="76"/>
                  </a:cubicBezTo>
                  <a:cubicBezTo>
                    <a:pt x="276" y="51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38"/>
            <p:cNvSpPr/>
            <p:nvPr/>
          </p:nvSpPr>
          <p:spPr>
            <a:xfrm>
              <a:off x="7396731" y="1161627"/>
              <a:ext cx="102345" cy="64650"/>
            </a:xfrm>
            <a:custGeom>
              <a:avLst/>
              <a:gdLst/>
              <a:ahLst/>
              <a:cxnLst/>
              <a:rect l="l" t="t" r="r" b="b"/>
              <a:pathLst>
                <a:path w="953" h="602" extrusionOk="0">
                  <a:moveTo>
                    <a:pt x="76" y="0"/>
                  </a:moveTo>
                  <a:lnTo>
                    <a:pt x="1" y="351"/>
                  </a:lnTo>
                  <a:cubicBezTo>
                    <a:pt x="1" y="351"/>
                    <a:pt x="201" y="401"/>
                    <a:pt x="427" y="476"/>
                  </a:cubicBezTo>
                  <a:cubicBezTo>
                    <a:pt x="627" y="527"/>
                    <a:pt x="853" y="602"/>
                    <a:pt x="853" y="602"/>
                  </a:cubicBezTo>
                  <a:lnTo>
                    <a:pt x="953" y="251"/>
                  </a:lnTo>
                  <a:cubicBezTo>
                    <a:pt x="953" y="251"/>
                    <a:pt x="752" y="176"/>
                    <a:pt x="527" y="126"/>
                  </a:cubicBezTo>
                  <a:cubicBezTo>
                    <a:pt x="301" y="50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38"/>
            <p:cNvSpPr/>
            <p:nvPr/>
          </p:nvSpPr>
          <p:spPr>
            <a:xfrm>
              <a:off x="7531294" y="1202006"/>
              <a:ext cx="105137" cy="72705"/>
            </a:xfrm>
            <a:custGeom>
              <a:avLst/>
              <a:gdLst/>
              <a:ahLst/>
              <a:cxnLst/>
              <a:rect l="l" t="t" r="r" b="b"/>
              <a:pathLst>
                <a:path w="979" h="677" extrusionOk="0">
                  <a:moveTo>
                    <a:pt x="126" y="0"/>
                  </a:moveTo>
                  <a:lnTo>
                    <a:pt x="1" y="351"/>
                  </a:lnTo>
                  <a:cubicBezTo>
                    <a:pt x="1" y="351"/>
                    <a:pt x="226" y="426"/>
                    <a:pt x="427" y="501"/>
                  </a:cubicBezTo>
                  <a:cubicBezTo>
                    <a:pt x="627" y="602"/>
                    <a:pt x="828" y="677"/>
                    <a:pt x="828" y="677"/>
                  </a:cubicBezTo>
                  <a:lnTo>
                    <a:pt x="978" y="351"/>
                  </a:lnTo>
                  <a:cubicBezTo>
                    <a:pt x="978" y="351"/>
                    <a:pt x="778" y="251"/>
                    <a:pt x="552" y="176"/>
                  </a:cubicBezTo>
                  <a:cubicBezTo>
                    <a:pt x="352" y="75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38"/>
            <p:cNvSpPr/>
            <p:nvPr/>
          </p:nvSpPr>
          <p:spPr>
            <a:xfrm>
              <a:off x="7663172" y="1258495"/>
              <a:ext cx="105137" cy="78182"/>
            </a:xfrm>
            <a:custGeom>
              <a:avLst/>
              <a:gdLst/>
              <a:ahLst/>
              <a:cxnLst/>
              <a:rect l="l" t="t" r="r" b="b"/>
              <a:pathLst>
                <a:path w="979" h="728" extrusionOk="0">
                  <a:moveTo>
                    <a:pt x="151" y="1"/>
                  </a:moveTo>
                  <a:lnTo>
                    <a:pt x="1" y="326"/>
                  </a:lnTo>
                  <a:cubicBezTo>
                    <a:pt x="1" y="326"/>
                    <a:pt x="201" y="427"/>
                    <a:pt x="402" y="527"/>
                  </a:cubicBezTo>
                  <a:cubicBezTo>
                    <a:pt x="602" y="627"/>
                    <a:pt x="803" y="727"/>
                    <a:pt x="803" y="727"/>
                  </a:cubicBezTo>
                  <a:lnTo>
                    <a:pt x="978" y="402"/>
                  </a:lnTo>
                  <a:cubicBezTo>
                    <a:pt x="978" y="402"/>
                    <a:pt x="778" y="301"/>
                    <a:pt x="577" y="201"/>
                  </a:cubicBezTo>
                  <a:cubicBezTo>
                    <a:pt x="377" y="101"/>
                    <a:pt x="151" y="1"/>
                    <a:pt x="151" y="1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38"/>
            <p:cNvSpPr/>
            <p:nvPr/>
          </p:nvSpPr>
          <p:spPr>
            <a:xfrm>
              <a:off x="7789681" y="1325830"/>
              <a:ext cx="102452" cy="86236"/>
            </a:xfrm>
            <a:custGeom>
              <a:avLst/>
              <a:gdLst/>
              <a:ahLst/>
              <a:cxnLst/>
              <a:rect l="l" t="t" r="r" b="b"/>
              <a:pathLst>
                <a:path w="954" h="803" extrusionOk="0">
                  <a:moveTo>
                    <a:pt x="176" y="0"/>
                  </a:moveTo>
                  <a:lnTo>
                    <a:pt x="1" y="326"/>
                  </a:lnTo>
                  <a:cubicBezTo>
                    <a:pt x="1" y="326"/>
                    <a:pt x="176" y="451"/>
                    <a:pt x="377" y="551"/>
                  </a:cubicBezTo>
                  <a:cubicBezTo>
                    <a:pt x="452" y="627"/>
                    <a:pt x="552" y="677"/>
                    <a:pt x="627" y="727"/>
                  </a:cubicBezTo>
                  <a:cubicBezTo>
                    <a:pt x="677" y="777"/>
                    <a:pt x="728" y="802"/>
                    <a:pt x="728" y="802"/>
                  </a:cubicBezTo>
                  <a:lnTo>
                    <a:pt x="953" y="526"/>
                  </a:lnTo>
                  <a:cubicBezTo>
                    <a:pt x="953" y="526"/>
                    <a:pt x="903" y="476"/>
                    <a:pt x="828" y="426"/>
                  </a:cubicBezTo>
                  <a:cubicBezTo>
                    <a:pt x="753" y="376"/>
                    <a:pt x="652" y="326"/>
                    <a:pt x="577" y="251"/>
                  </a:cubicBezTo>
                  <a:cubicBezTo>
                    <a:pt x="377" y="125"/>
                    <a:pt x="176" y="0"/>
                    <a:pt x="176" y="0"/>
                  </a:cubicBez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38"/>
            <p:cNvSpPr/>
            <p:nvPr/>
          </p:nvSpPr>
          <p:spPr>
            <a:xfrm>
              <a:off x="7905450" y="1409274"/>
              <a:ext cx="99660" cy="94291"/>
            </a:xfrm>
            <a:custGeom>
              <a:avLst/>
              <a:gdLst/>
              <a:ahLst/>
              <a:cxnLst/>
              <a:rect l="l" t="t" r="r" b="b"/>
              <a:pathLst>
                <a:path w="928" h="878" extrusionOk="0">
                  <a:moveTo>
                    <a:pt x="226" y="0"/>
                  </a:moveTo>
                  <a:lnTo>
                    <a:pt x="0" y="301"/>
                  </a:lnTo>
                  <a:lnTo>
                    <a:pt x="677" y="877"/>
                  </a:lnTo>
                  <a:lnTo>
                    <a:pt x="928" y="602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D37BC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38"/>
            <p:cNvSpPr/>
            <p:nvPr/>
          </p:nvSpPr>
          <p:spPr>
            <a:xfrm>
              <a:off x="8010373" y="1508827"/>
              <a:ext cx="94398" cy="96975"/>
            </a:xfrm>
            <a:custGeom>
              <a:avLst/>
              <a:gdLst/>
              <a:ahLst/>
              <a:cxnLst/>
              <a:rect l="l" t="t" r="r" b="b"/>
              <a:pathLst>
                <a:path w="879" h="903" extrusionOk="0">
                  <a:moveTo>
                    <a:pt x="252" y="0"/>
                  </a:moveTo>
                  <a:lnTo>
                    <a:pt x="1" y="251"/>
                  </a:lnTo>
                  <a:lnTo>
                    <a:pt x="602" y="903"/>
                  </a:lnTo>
                  <a:lnTo>
                    <a:pt x="878" y="677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38"/>
            <p:cNvSpPr/>
            <p:nvPr/>
          </p:nvSpPr>
          <p:spPr>
            <a:xfrm>
              <a:off x="8101979" y="1619119"/>
              <a:ext cx="88921" cy="102452"/>
            </a:xfrm>
            <a:custGeom>
              <a:avLst/>
              <a:gdLst/>
              <a:ahLst/>
              <a:cxnLst/>
              <a:rect l="l" t="t" r="r" b="b"/>
              <a:pathLst>
                <a:path w="828" h="954" extrusionOk="0">
                  <a:moveTo>
                    <a:pt x="301" y="1"/>
                  </a:moveTo>
                  <a:lnTo>
                    <a:pt x="0" y="227"/>
                  </a:lnTo>
                  <a:cubicBezTo>
                    <a:pt x="0" y="227"/>
                    <a:pt x="150" y="402"/>
                    <a:pt x="276" y="577"/>
                  </a:cubicBezTo>
                  <a:cubicBezTo>
                    <a:pt x="401" y="753"/>
                    <a:pt x="526" y="953"/>
                    <a:pt x="526" y="953"/>
                  </a:cubicBezTo>
                  <a:lnTo>
                    <a:pt x="827" y="753"/>
                  </a:lnTo>
                  <a:cubicBezTo>
                    <a:pt x="827" y="753"/>
                    <a:pt x="702" y="552"/>
                    <a:pt x="576" y="352"/>
                  </a:cubicBezTo>
                  <a:cubicBezTo>
                    <a:pt x="451" y="176"/>
                    <a:pt x="301" y="1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38"/>
            <p:cNvSpPr/>
            <p:nvPr/>
          </p:nvSpPr>
          <p:spPr>
            <a:xfrm>
              <a:off x="8182631" y="1740258"/>
              <a:ext cx="80867" cy="102452"/>
            </a:xfrm>
            <a:custGeom>
              <a:avLst/>
              <a:gdLst/>
              <a:ahLst/>
              <a:cxnLst/>
              <a:rect l="l" t="t" r="r" b="b"/>
              <a:pathLst>
                <a:path w="753" h="954" extrusionOk="0">
                  <a:moveTo>
                    <a:pt x="302" y="1"/>
                  </a:moveTo>
                  <a:lnTo>
                    <a:pt x="1" y="176"/>
                  </a:lnTo>
                  <a:lnTo>
                    <a:pt x="427" y="953"/>
                  </a:lnTo>
                  <a:lnTo>
                    <a:pt x="753" y="80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38"/>
            <p:cNvSpPr/>
            <p:nvPr/>
          </p:nvSpPr>
          <p:spPr>
            <a:xfrm>
              <a:off x="8247281" y="1869451"/>
              <a:ext cx="72812" cy="105137"/>
            </a:xfrm>
            <a:custGeom>
              <a:avLst/>
              <a:gdLst/>
              <a:ahLst/>
              <a:cxnLst/>
              <a:rect l="l" t="t" r="r" b="b"/>
              <a:pathLst>
                <a:path w="678" h="979" extrusionOk="0">
                  <a:moveTo>
                    <a:pt x="326" y="1"/>
                  </a:moveTo>
                  <a:lnTo>
                    <a:pt x="0" y="151"/>
                  </a:lnTo>
                  <a:cubicBezTo>
                    <a:pt x="0" y="151"/>
                    <a:pt x="25" y="201"/>
                    <a:pt x="51" y="276"/>
                  </a:cubicBezTo>
                  <a:cubicBezTo>
                    <a:pt x="101" y="352"/>
                    <a:pt x="126" y="452"/>
                    <a:pt x="176" y="552"/>
                  </a:cubicBezTo>
                  <a:lnTo>
                    <a:pt x="326" y="978"/>
                  </a:lnTo>
                  <a:lnTo>
                    <a:pt x="677" y="853"/>
                  </a:lnTo>
                  <a:cubicBezTo>
                    <a:pt x="677" y="853"/>
                    <a:pt x="602" y="627"/>
                    <a:pt x="502" y="427"/>
                  </a:cubicBezTo>
                  <a:cubicBezTo>
                    <a:pt x="477" y="327"/>
                    <a:pt x="426" y="201"/>
                    <a:pt x="401" y="126"/>
                  </a:cubicBezTo>
                  <a:cubicBezTo>
                    <a:pt x="351" y="51"/>
                    <a:pt x="326" y="1"/>
                    <a:pt x="3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38"/>
            <p:cNvSpPr/>
            <p:nvPr/>
          </p:nvSpPr>
          <p:spPr>
            <a:xfrm>
              <a:off x="8298400" y="2006698"/>
              <a:ext cx="64758" cy="102452"/>
            </a:xfrm>
            <a:custGeom>
              <a:avLst/>
              <a:gdLst/>
              <a:ahLst/>
              <a:cxnLst/>
              <a:rect l="l" t="t" r="r" b="b"/>
              <a:pathLst>
                <a:path w="603" h="954" extrusionOk="0">
                  <a:moveTo>
                    <a:pt x="351" y="1"/>
                  </a:moveTo>
                  <a:lnTo>
                    <a:pt x="1" y="101"/>
                  </a:lnTo>
                  <a:cubicBezTo>
                    <a:pt x="1" y="101"/>
                    <a:pt x="51" y="327"/>
                    <a:pt x="126" y="527"/>
                  </a:cubicBezTo>
                  <a:cubicBezTo>
                    <a:pt x="151" y="628"/>
                    <a:pt x="201" y="753"/>
                    <a:pt x="226" y="828"/>
                  </a:cubicBezTo>
                  <a:cubicBezTo>
                    <a:pt x="251" y="903"/>
                    <a:pt x="251" y="953"/>
                    <a:pt x="251" y="953"/>
                  </a:cubicBezTo>
                  <a:lnTo>
                    <a:pt x="602" y="878"/>
                  </a:lnTo>
                  <a:cubicBezTo>
                    <a:pt x="602" y="878"/>
                    <a:pt x="602" y="803"/>
                    <a:pt x="577" y="728"/>
                  </a:cubicBezTo>
                  <a:cubicBezTo>
                    <a:pt x="552" y="653"/>
                    <a:pt x="502" y="527"/>
                    <a:pt x="477" y="427"/>
                  </a:cubicBezTo>
                  <a:cubicBezTo>
                    <a:pt x="402" y="202"/>
                    <a:pt x="351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38"/>
            <p:cNvSpPr/>
            <p:nvPr/>
          </p:nvSpPr>
          <p:spPr>
            <a:xfrm>
              <a:off x="8336095" y="2146738"/>
              <a:ext cx="56596" cy="102345"/>
            </a:xfrm>
            <a:custGeom>
              <a:avLst/>
              <a:gdLst/>
              <a:ahLst/>
              <a:cxnLst/>
              <a:rect l="l" t="t" r="r" b="b"/>
              <a:pathLst>
                <a:path w="527" h="953" extrusionOk="0">
                  <a:moveTo>
                    <a:pt x="351" y="0"/>
                  </a:moveTo>
                  <a:lnTo>
                    <a:pt x="0" y="75"/>
                  </a:lnTo>
                  <a:cubicBezTo>
                    <a:pt x="0" y="75"/>
                    <a:pt x="51" y="301"/>
                    <a:pt x="101" y="527"/>
                  </a:cubicBezTo>
                  <a:cubicBezTo>
                    <a:pt x="151" y="727"/>
                    <a:pt x="176" y="953"/>
                    <a:pt x="176" y="953"/>
                  </a:cubicBezTo>
                  <a:lnTo>
                    <a:pt x="527" y="903"/>
                  </a:lnTo>
                  <a:cubicBezTo>
                    <a:pt x="527" y="903"/>
                    <a:pt x="502" y="677"/>
                    <a:pt x="452" y="451"/>
                  </a:cubicBezTo>
                  <a:cubicBezTo>
                    <a:pt x="401" y="226"/>
                    <a:pt x="351" y="0"/>
                    <a:pt x="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38"/>
            <p:cNvSpPr/>
            <p:nvPr/>
          </p:nvSpPr>
          <p:spPr>
            <a:xfrm>
              <a:off x="8363051" y="2289355"/>
              <a:ext cx="51226" cy="102345"/>
            </a:xfrm>
            <a:custGeom>
              <a:avLst/>
              <a:gdLst/>
              <a:ahLst/>
              <a:cxnLst/>
              <a:rect l="l" t="t" r="r" b="b"/>
              <a:pathLst>
                <a:path w="477" h="953" extrusionOk="0">
                  <a:moveTo>
                    <a:pt x="351" y="1"/>
                  </a:moveTo>
                  <a:lnTo>
                    <a:pt x="0" y="51"/>
                  </a:lnTo>
                  <a:cubicBezTo>
                    <a:pt x="0" y="51"/>
                    <a:pt x="0" y="101"/>
                    <a:pt x="25" y="201"/>
                  </a:cubicBezTo>
                  <a:cubicBezTo>
                    <a:pt x="25" y="276"/>
                    <a:pt x="50" y="377"/>
                    <a:pt x="50" y="502"/>
                  </a:cubicBezTo>
                  <a:cubicBezTo>
                    <a:pt x="75" y="727"/>
                    <a:pt x="100" y="953"/>
                    <a:pt x="100" y="953"/>
                  </a:cubicBezTo>
                  <a:lnTo>
                    <a:pt x="476" y="903"/>
                  </a:lnTo>
                  <a:cubicBezTo>
                    <a:pt x="476" y="903"/>
                    <a:pt x="451" y="677"/>
                    <a:pt x="426" y="452"/>
                  </a:cubicBezTo>
                  <a:cubicBezTo>
                    <a:pt x="401" y="326"/>
                    <a:pt x="401" y="226"/>
                    <a:pt x="376" y="151"/>
                  </a:cubicBezTo>
                  <a:cubicBezTo>
                    <a:pt x="376" y="51"/>
                    <a:pt x="351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38"/>
            <p:cNvSpPr/>
            <p:nvPr/>
          </p:nvSpPr>
          <p:spPr>
            <a:xfrm>
              <a:off x="8379160" y="2434657"/>
              <a:ext cx="43172" cy="97083"/>
            </a:xfrm>
            <a:custGeom>
              <a:avLst/>
              <a:gdLst/>
              <a:ahLst/>
              <a:cxnLst/>
              <a:rect l="l" t="t" r="r" b="b"/>
              <a:pathLst>
                <a:path w="402" h="904" extrusionOk="0">
                  <a:moveTo>
                    <a:pt x="351" y="1"/>
                  </a:moveTo>
                  <a:lnTo>
                    <a:pt x="0" y="26"/>
                  </a:lnTo>
                  <a:cubicBezTo>
                    <a:pt x="0" y="26"/>
                    <a:pt x="0" y="76"/>
                    <a:pt x="0" y="151"/>
                  </a:cubicBezTo>
                  <a:cubicBezTo>
                    <a:pt x="0" y="252"/>
                    <a:pt x="26" y="352"/>
                    <a:pt x="26" y="477"/>
                  </a:cubicBezTo>
                  <a:cubicBezTo>
                    <a:pt x="26" y="703"/>
                    <a:pt x="51" y="903"/>
                    <a:pt x="51" y="903"/>
                  </a:cubicBezTo>
                  <a:lnTo>
                    <a:pt x="401" y="903"/>
                  </a:lnTo>
                  <a:cubicBezTo>
                    <a:pt x="401" y="903"/>
                    <a:pt x="401" y="678"/>
                    <a:pt x="376" y="452"/>
                  </a:cubicBezTo>
                  <a:cubicBezTo>
                    <a:pt x="376" y="327"/>
                    <a:pt x="376" y="227"/>
                    <a:pt x="376" y="126"/>
                  </a:cubicBezTo>
                  <a:cubicBezTo>
                    <a:pt x="376" y="51"/>
                    <a:pt x="351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38"/>
            <p:cNvSpPr/>
            <p:nvPr/>
          </p:nvSpPr>
          <p:spPr>
            <a:xfrm>
              <a:off x="5822140" y="1231539"/>
              <a:ext cx="2468309" cy="2468309"/>
            </a:xfrm>
            <a:custGeom>
              <a:avLst/>
              <a:gdLst/>
              <a:ahLst/>
              <a:cxnLst/>
              <a:rect l="l" t="t" r="r" b="b"/>
              <a:pathLst>
                <a:path w="22984" h="22984" extrusionOk="0">
                  <a:moveTo>
                    <a:pt x="11480" y="1"/>
                  </a:moveTo>
                  <a:cubicBezTo>
                    <a:pt x="5139" y="1"/>
                    <a:pt x="1" y="5139"/>
                    <a:pt x="1" y="11505"/>
                  </a:cubicBezTo>
                  <a:cubicBezTo>
                    <a:pt x="1" y="17846"/>
                    <a:pt x="5139" y="22983"/>
                    <a:pt x="11480" y="22983"/>
                  </a:cubicBezTo>
                  <a:cubicBezTo>
                    <a:pt x="17846" y="22983"/>
                    <a:pt x="22983" y="17846"/>
                    <a:pt x="22983" y="11505"/>
                  </a:cubicBezTo>
                  <a:cubicBezTo>
                    <a:pt x="22983" y="5139"/>
                    <a:pt x="17846" y="1"/>
                    <a:pt x="11480" y="1"/>
                  </a:cubicBezTo>
                  <a:close/>
                </a:path>
              </a:pathLst>
            </a:custGeom>
            <a:solidFill>
              <a:srgbClr val="C5D7F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38"/>
            <p:cNvSpPr/>
            <p:nvPr/>
          </p:nvSpPr>
          <p:spPr>
            <a:xfrm>
              <a:off x="5822140" y="1231539"/>
              <a:ext cx="2468309" cy="2468309"/>
            </a:xfrm>
            <a:custGeom>
              <a:avLst/>
              <a:gdLst/>
              <a:ahLst/>
              <a:cxnLst/>
              <a:rect l="l" t="t" r="r" b="b"/>
              <a:pathLst>
                <a:path w="22984" h="22984" extrusionOk="0">
                  <a:moveTo>
                    <a:pt x="11480" y="1"/>
                  </a:moveTo>
                  <a:cubicBezTo>
                    <a:pt x="5139" y="1"/>
                    <a:pt x="1" y="5139"/>
                    <a:pt x="1" y="11505"/>
                  </a:cubicBezTo>
                  <a:cubicBezTo>
                    <a:pt x="1" y="17846"/>
                    <a:pt x="5139" y="22983"/>
                    <a:pt x="11480" y="22983"/>
                  </a:cubicBezTo>
                  <a:cubicBezTo>
                    <a:pt x="17846" y="22983"/>
                    <a:pt x="22983" y="17846"/>
                    <a:pt x="22983" y="11505"/>
                  </a:cubicBezTo>
                  <a:cubicBezTo>
                    <a:pt x="22983" y="5139"/>
                    <a:pt x="17846" y="1"/>
                    <a:pt x="11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38"/>
            <p:cNvSpPr/>
            <p:nvPr/>
          </p:nvSpPr>
          <p:spPr>
            <a:xfrm>
              <a:off x="7054900" y="1013533"/>
              <a:ext cx="1079402" cy="1496622"/>
            </a:xfrm>
            <a:custGeom>
              <a:avLst/>
              <a:gdLst/>
              <a:ahLst/>
              <a:cxnLst/>
              <a:rect l="l" t="t" r="r" b="b"/>
              <a:pathLst>
                <a:path w="10051" h="13936" extrusionOk="0">
                  <a:moveTo>
                    <a:pt x="1" y="1"/>
                  </a:moveTo>
                  <a:lnTo>
                    <a:pt x="1" y="13936"/>
                  </a:lnTo>
                  <a:lnTo>
                    <a:pt x="10051" y="4287"/>
                  </a:lnTo>
                  <a:cubicBezTo>
                    <a:pt x="7519" y="1655"/>
                    <a:pt x="396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38"/>
            <p:cNvSpPr/>
            <p:nvPr/>
          </p:nvSpPr>
          <p:spPr>
            <a:xfrm>
              <a:off x="7054900" y="2510047"/>
              <a:ext cx="1528947" cy="716093"/>
            </a:xfrm>
            <a:custGeom>
              <a:avLst/>
              <a:gdLst/>
              <a:ahLst/>
              <a:cxnLst/>
              <a:rect l="l" t="t" r="r" b="b"/>
              <a:pathLst>
                <a:path w="14237" h="6668" extrusionOk="0">
                  <a:moveTo>
                    <a:pt x="1" y="1"/>
                  </a:moveTo>
                  <a:lnTo>
                    <a:pt x="12357" y="6667"/>
                  </a:lnTo>
                  <a:cubicBezTo>
                    <a:pt x="13409" y="4838"/>
                    <a:pt x="14086" y="2758"/>
                    <a:pt x="14236" y="5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38"/>
            <p:cNvSpPr/>
            <p:nvPr/>
          </p:nvSpPr>
          <p:spPr>
            <a:xfrm>
              <a:off x="5539589" y="2316311"/>
              <a:ext cx="1515416" cy="1561165"/>
            </a:xfrm>
            <a:custGeom>
              <a:avLst/>
              <a:gdLst/>
              <a:ahLst/>
              <a:cxnLst/>
              <a:rect l="l" t="t" r="r" b="b"/>
              <a:pathLst>
                <a:path w="14111" h="14537" extrusionOk="0">
                  <a:moveTo>
                    <a:pt x="50" y="0"/>
                  </a:moveTo>
                  <a:cubicBezTo>
                    <a:pt x="25" y="426"/>
                    <a:pt x="0" y="852"/>
                    <a:pt x="0" y="1278"/>
                  </a:cubicBezTo>
                  <a:cubicBezTo>
                    <a:pt x="0" y="7369"/>
                    <a:pt x="3860" y="12532"/>
                    <a:pt x="9248" y="14537"/>
                  </a:cubicBezTo>
                  <a:lnTo>
                    <a:pt x="14111" y="178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38"/>
            <p:cNvSpPr/>
            <p:nvPr/>
          </p:nvSpPr>
          <p:spPr>
            <a:xfrm>
              <a:off x="5604132" y="841275"/>
              <a:ext cx="1450873" cy="1666195"/>
            </a:xfrm>
            <a:custGeom>
              <a:avLst/>
              <a:gdLst/>
              <a:ahLst/>
              <a:cxnLst/>
              <a:rect l="l" t="t" r="r" b="b"/>
              <a:pathLst>
                <a:path w="13510" h="15515" extrusionOk="0">
                  <a:moveTo>
                    <a:pt x="4988" y="1"/>
                  </a:moveTo>
                  <a:cubicBezTo>
                    <a:pt x="3058" y="1104"/>
                    <a:pt x="1379" y="2557"/>
                    <a:pt x="1" y="4287"/>
                  </a:cubicBezTo>
                  <a:lnTo>
                    <a:pt x="13510" y="15515"/>
                  </a:lnTo>
                  <a:lnTo>
                    <a:pt x="49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38"/>
            <p:cNvSpPr/>
            <p:nvPr/>
          </p:nvSpPr>
          <p:spPr>
            <a:xfrm>
              <a:off x="5628403" y="1891037"/>
              <a:ext cx="183104" cy="183104"/>
            </a:xfrm>
            <a:custGeom>
              <a:avLst/>
              <a:gdLst/>
              <a:ahLst/>
              <a:cxnLst/>
              <a:rect l="l" t="t" r="r" b="b"/>
              <a:pathLst>
                <a:path w="1705" h="1705" extrusionOk="0">
                  <a:moveTo>
                    <a:pt x="276" y="0"/>
                  </a:moveTo>
                  <a:lnTo>
                    <a:pt x="0" y="301"/>
                  </a:lnTo>
                  <a:lnTo>
                    <a:pt x="1429" y="1705"/>
                  </a:lnTo>
                  <a:lnTo>
                    <a:pt x="1705" y="1404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38"/>
            <p:cNvSpPr/>
            <p:nvPr/>
          </p:nvSpPr>
          <p:spPr>
            <a:xfrm>
              <a:off x="5628403" y="1891037"/>
              <a:ext cx="183104" cy="180419"/>
            </a:xfrm>
            <a:custGeom>
              <a:avLst/>
              <a:gdLst/>
              <a:ahLst/>
              <a:cxnLst/>
              <a:rect l="l" t="t" r="r" b="b"/>
              <a:pathLst>
                <a:path w="1705" h="1680" extrusionOk="0">
                  <a:moveTo>
                    <a:pt x="1404" y="0"/>
                  </a:moveTo>
                  <a:lnTo>
                    <a:pt x="0" y="1404"/>
                  </a:lnTo>
                  <a:lnTo>
                    <a:pt x="301" y="1680"/>
                  </a:lnTo>
                  <a:lnTo>
                    <a:pt x="1705" y="276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38"/>
            <p:cNvSpPr/>
            <p:nvPr/>
          </p:nvSpPr>
          <p:spPr>
            <a:xfrm>
              <a:off x="7412840" y="3244826"/>
              <a:ext cx="185896" cy="183212"/>
            </a:xfrm>
            <a:custGeom>
              <a:avLst/>
              <a:gdLst/>
              <a:ahLst/>
              <a:cxnLst/>
              <a:rect l="l" t="t" r="r" b="b"/>
              <a:pathLst>
                <a:path w="1731" h="1706" extrusionOk="0">
                  <a:moveTo>
                    <a:pt x="302" y="1"/>
                  </a:moveTo>
                  <a:lnTo>
                    <a:pt x="1" y="302"/>
                  </a:lnTo>
                  <a:lnTo>
                    <a:pt x="1430" y="1705"/>
                  </a:lnTo>
                  <a:lnTo>
                    <a:pt x="1730" y="1404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38"/>
            <p:cNvSpPr/>
            <p:nvPr/>
          </p:nvSpPr>
          <p:spPr>
            <a:xfrm>
              <a:off x="7415632" y="3244826"/>
              <a:ext cx="180419" cy="183212"/>
            </a:xfrm>
            <a:custGeom>
              <a:avLst/>
              <a:gdLst/>
              <a:ahLst/>
              <a:cxnLst/>
              <a:rect l="l" t="t" r="r" b="b"/>
              <a:pathLst>
                <a:path w="1680" h="1706" extrusionOk="0">
                  <a:moveTo>
                    <a:pt x="1404" y="1"/>
                  </a:moveTo>
                  <a:lnTo>
                    <a:pt x="0" y="1404"/>
                  </a:lnTo>
                  <a:lnTo>
                    <a:pt x="276" y="1705"/>
                  </a:lnTo>
                  <a:lnTo>
                    <a:pt x="1679" y="302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38"/>
            <p:cNvSpPr/>
            <p:nvPr/>
          </p:nvSpPr>
          <p:spPr>
            <a:xfrm>
              <a:off x="8357574" y="1594955"/>
              <a:ext cx="212745" cy="212745"/>
            </a:xfrm>
            <a:custGeom>
              <a:avLst/>
              <a:gdLst/>
              <a:ahLst/>
              <a:cxnLst/>
              <a:rect l="l" t="t" r="r" b="b"/>
              <a:pathLst>
                <a:path w="1981" h="1981" extrusionOk="0">
                  <a:moveTo>
                    <a:pt x="978" y="401"/>
                  </a:moveTo>
                  <a:cubicBezTo>
                    <a:pt x="1304" y="401"/>
                    <a:pt x="1580" y="677"/>
                    <a:pt x="1580" y="978"/>
                  </a:cubicBezTo>
                  <a:cubicBezTo>
                    <a:pt x="1580" y="1304"/>
                    <a:pt x="1304" y="1579"/>
                    <a:pt x="978" y="1579"/>
                  </a:cubicBezTo>
                  <a:cubicBezTo>
                    <a:pt x="678" y="1579"/>
                    <a:pt x="402" y="1304"/>
                    <a:pt x="402" y="978"/>
                  </a:cubicBezTo>
                  <a:cubicBezTo>
                    <a:pt x="402" y="677"/>
                    <a:pt x="678" y="401"/>
                    <a:pt x="978" y="401"/>
                  </a:cubicBezTo>
                  <a:close/>
                  <a:moveTo>
                    <a:pt x="978" y="0"/>
                  </a:moveTo>
                  <a:cubicBezTo>
                    <a:pt x="452" y="0"/>
                    <a:pt x="1" y="452"/>
                    <a:pt x="1" y="978"/>
                  </a:cubicBezTo>
                  <a:cubicBezTo>
                    <a:pt x="1" y="1529"/>
                    <a:pt x="452" y="1980"/>
                    <a:pt x="978" y="1980"/>
                  </a:cubicBezTo>
                  <a:cubicBezTo>
                    <a:pt x="1530" y="1980"/>
                    <a:pt x="1981" y="1529"/>
                    <a:pt x="1981" y="978"/>
                  </a:cubicBezTo>
                  <a:cubicBezTo>
                    <a:pt x="1981" y="452"/>
                    <a:pt x="1530" y="0"/>
                    <a:pt x="978" y="0"/>
                  </a:cubicBezTo>
                  <a:close/>
                </a:path>
              </a:pathLst>
            </a:custGeom>
            <a:solidFill>
              <a:srgbClr val="CB6EB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38"/>
            <p:cNvSpPr/>
            <p:nvPr/>
          </p:nvSpPr>
          <p:spPr>
            <a:xfrm>
              <a:off x="6680744" y="2722684"/>
              <a:ext cx="1555903" cy="1246290"/>
            </a:xfrm>
            <a:custGeom>
              <a:avLst/>
              <a:gdLst/>
              <a:ahLst/>
              <a:cxnLst/>
              <a:rect l="l" t="t" r="r" b="b"/>
              <a:pathLst>
                <a:path w="14488" h="11605" extrusionOk="0">
                  <a:moveTo>
                    <a:pt x="4362" y="577"/>
                  </a:moveTo>
                  <a:lnTo>
                    <a:pt x="13911" y="5765"/>
                  </a:lnTo>
                  <a:cubicBezTo>
                    <a:pt x="11856" y="9124"/>
                    <a:pt x="8171" y="11204"/>
                    <a:pt x="4262" y="11204"/>
                  </a:cubicBezTo>
                  <a:cubicBezTo>
                    <a:pt x="2983" y="11204"/>
                    <a:pt x="1730" y="11003"/>
                    <a:pt x="527" y="10577"/>
                  </a:cubicBezTo>
                  <a:lnTo>
                    <a:pt x="4362" y="577"/>
                  </a:lnTo>
                  <a:close/>
                  <a:moveTo>
                    <a:pt x="4136" y="1"/>
                  </a:moveTo>
                  <a:lnTo>
                    <a:pt x="1" y="10828"/>
                  </a:lnTo>
                  <a:lnTo>
                    <a:pt x="201" y="10903"/>
                  </a:lnTo>
                  <a:cubicBezTo>
                    <a:pt x="1505" y="11379"/>
                    <a:pt x="2858" y="11605"/>
                    <a:pt x="4262" y="11605"/>
                  </a:cubicBezTo>
                  <a:cubicBezTo>
                    <a:pt x="8397" y="11605"/>
                    <a:pt x="12282" y="9374"/>
                    <a:pt x="14362" y="5790"/>
                  </a:cubicBezTo>
                  <a:lnTo>
                    <a:pt x="14487" y="5615"/>
                  </a:lnTo>
                  <a:lnTo>
                    <a:pt x="41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38"/>
            <p:cNvSpPr/>
            <p:nvPr/>
          </p:nvSpPr>
          <p:spPr>
            <a:xfrm>
              <a:off x="5353800" y="2297410"/>
              <a:ext cx="51334" cy="148202"/>
            </a:xfrm>
            <a:custGeom>
              <a:avLst/>
              <a:gdLst/>
              <a:ahLst/>
              <a:cxnLst/>
              <a:rect l="l" t="t" r="r" b="b"/>
              <a:pathLst>
                <a:path w="478" h="1380" extrusionOk="0">
                  <a:moveTo>
                    <a:pt x="126" y="1"/>
                  </a:moveTo>
                  <a:cubicBezTo>
                    <a:pt x="126" y="1"/>
                    <a:pt x="101" y="76"/>
                    <a:pt x="76" y="201"/>
                  </a:cubicBezTo>
                  <a:cubicBezTo>
                    <a:pt x="76" y="327"/>
                    <a:pt x="51" y="502"/>
                    <a:pt x="51" y="677"/>
                  </a:cubicBezTo>
                  <a:cubicBezTo>
                    <a:pt x="26" y="853"/>
                    <a:pt x="26" y="1028"/>
                    <a:pt x="26" y="1154"/>
                  </a:cubicBezTo>
                  <a:cubicBezTo>
                    <a:pt x="26" y="1279"/>
                    <a:pt x="1" y="1354"/>
                    <a:pt x="1" y="1354"/>
                  </a:cubicBezTo>
                  <a:lnTo>
                    <a:pt x="377" y="1379"/>
                  </a:lnTo>
                  <a:cubicBezTo>
                    <a:pt x="377" y="1379"/>
                    <a:pt x="377" y="1279"/>
                    <a:pt x="377" y="1154"/>
                  </a:cubicBezTo>
                  <a:cubicBezTo>
                    <a:pt x="377" y="1028"/>
                    <a:pt x="402" y="878"/>
                    <a:pt x="402" y="703"/>
                  </a:cubicBezTo>
                  <a:cubicBezTo>
                    <a:pt x="427" y="552"/>
                    <a:pt x="427" y="377"/>
                    <a:pt x="452" y="251"/>
                  </a:cubicBezTo>
                  <a:cubicBezTo>
                    <a:pt x="477" y="126"/>
                    <a:pt x="477" y="51"/>
                    <a:pt x="477" y="51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38"/>
            <p:cNvSpPr/>
            <p:nvPr/>
          </p:nvSpPr>
          <p:spPr>
            <a:xfrm>
              <a:off x="5356485" y="2515416"/>
              <a:ext cx="48649" cy="145517"/>
            </a:xfrm>
            <a:custGeom>
              <a:avLst/>
              <a:gdLst/>
              <a:ahLst/>
              <a:cxnLst/>
              <a:rect l="l" t="t" r="r" b="b"/>
              <a:pathLst>
                <a:path w="453" h="1355" extrusionOk="0">
                  <a:moveTo>
                    <a:pt x="1" y="1"/>
                  </a:moveTo>
                  <a:cubicBezTo>
                    <a:pt x="1" y="1"/>
                    <a:pt x="1" y="352"/>
                    <a:pt x="26" y="678"/>
                  </a:cubicBezTo>
                  <a:cubicBezTo>
                    <a:pt x="51" y="1028"/>
                    <a:pt x="76" y="1354"/>
                    <a:pt x="76" y="1354"/>
                  </a:cubicBezTo>
                  <a:lnTo>
                    <a:pt x="452" y="1329"/>
                  </a:lnTo>
                  <a:cubicBezTo>
                    <a:pt x="452" y="1329"/>
                    <a:pt x="427" y="978"/>
                    <a:pt x="377" y="652"/>
                  </a:cubicBezTo>
                  <a:cubicBezTo>
                    <a:pt x="352" y="327"/>
                    <a:pt x="352" y="1"/>
                    <a:pt x="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38"/>
            <p:cNvSpPr/>
            <p:nvPr/>
          </p:nvSpPr>
          <p:spPr>
            <a:xfrm>
              <a:off x="5375386" y="2725369"/>
              <a:ext cx="67335" cy="150886"/>
            </a:xfrm>
            <a:custGeom>
              <a:avLst/>
              <a:gdLst/>
              <a:ahLst/>
              <a:cxnLst/>
              <a:rect l="l" t="t" r="r" b="b"/>
              <a:pathLst>
                <a:path w="627" h="1405" extrusionOk="0">
                  <a:moveTo>
                    <a:pt x="351" y="1"/>
                  </a:moveTo>
                  <a:lnTo>
                    <a:pt x="0" y="76"/>
                  </a:lnTo>
                  <a:cubicBezTo>
                    <a:pt x="0" y="76"/>
                    <a:pt x="0" y="151"/>
                    <a:pt x="25" y="276"/>
                  </a:cubicBezTo>
                  <a:cubicBezTo>
                    <a:pt x="51" y="402"/>
                    <a:pt x="101" y="577"/>
                    <a:pt x="126" y="753"/>
                  </a:cubicBezTo>
                  <a:cubicBezTo>
                    <a:pt x="151" y="903"/>
                    <a:pt x="201" y="1078"/>
                    <a:pt x="226" y="1204"/>
                  </a:cubicBezTo>
                  <a:cubicBezTo>
                    <a:pt x="226" y="1329"/>
                    <a:pt x="276" y="1404"/>
                    <a:pt x="276" y="1404"/>
                  </a:cubicBezTo>
                  <a:lnTo>
                    <a:pt x="627" y="1329"/>
                  </a:lnTo>
                  <a:cubicBezTo>
                    <a:pt x="627" y="1329"/>
                    <a:pt x="602" y="1254"/>
                    <a:pt x="577" y="1129"/>
                  </a:cubicBezTo>
                  <a:cubicBezTo>
                    <a:pt x="552" y="1003"/>
                    <a:pt x="502" y="828"/>
                    <a:pt x="477" y="677"/>
                  </a:cubicBezTo>
                  <a:cubicBezTo>
                    <a:pt x="452" y="502"/>
                    <a:pt x="426" y="352"/>
                    <a:pt x="401" y="226"/>
                  </a:cubicBezTo>
                  <a:cubicBezTo>
                    <a:pt x="376" y="101"/>
                    <a:pt x="351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38"/>
            <p:cNvSpPr/>
            <p:nvPr/>
          </p:nvSpPr>
          <p:spPr>
            <a:xfrm>
              <a:off x="5423820" y="2935321"/>
              <a:ext cx="80867" cy="150886"/>
            </a:xfrm>
            <a:custGeom>
              <a:avLst/>
              <a:gdLst/>
              <a:ahLst/>
              <a:cxnLst/>
              <a:rect l="l" t="t" r="r" b="b"/>
              <a:pathLst>
                <a:path w="753" h="1405" extrusionOk="0">
                  <a:moveTo>
                    <a:pt x="351" y="1"/>
                  </a:moveTo>
                  <a:lnTo>
                    <a:pt x="1" y="101"/>
                  </a:lnTo>
                  <a:lnTo>
                    <a:pt x="427" y="1404"/>
                  </a:lnTo>
                  <a:lnTo>
                    <a:pt x="752" y="1254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38"/>
            <p:cNvSpPr/>
            <p:nvPr/>
          </p:nvSpPr>
          <p:spPr>
            <a:xfrm>
              <a:off x="5496525" y="3134534"/>
              <a:ext cx="99660" cy="148094"/>
            </a:xfrm>
            <a:custGeom>
              <a:avLst/>
              <a:gdLst/>
              <a:ahLst/>
              <a:cxnLst/>
              <a:rect l="l" t="t" r="r" b="b"/>
              <a:pathLst>
                <a:path w="928" h="1379" extrusionOk="0">
                  <a:moveTo>
                    <a:pt x="351" y="0"/>
                  </a:moveTo>
                  <a:lnTo>
                    <a:pt x="0" y="151"/>
                  </a:lnTo>
                  <a:cubicBezTo>
                    <a:pt x="0" y="151"/>
                    <a:pt x="50" y="226"/>
                    <a:pt x="100" y="351"/>
                  </a:cubicBezTo>
                  <a:cubicBezTo>
                    <a:pt x="151" y="451"/>
                    <a:pt x="201" y="627"/>
                    <a:pt x="301" y="777"/>
                  </a:cubicBezTo>
                  <a:cubicBezTo>
                    <a:pt x="451" y="1078"/>
                    <a:pt x="602" y="1379"/>
                    <a:pt x="602" y="1379"/>
                  </a:cubicBezTo>
                  <a:lnTo>
                    <a:pt x="928" y="1203"/>
                  </a:lnTo>
                  <a:lnTo>
                    <a:pt x="627" y="602"/>
                  </a:lnTo>
                  <a:cubicBezTo>
                    <a:pt x="527" y="477"/>
                    <a:pt x="476" y="301"/>
                    <a:pt x="426" y="201"/>
                  </a:cubicBezTo>
                  <a:cubicBezTo>
                    <a:pt x="376" y="75"/>
                    <a:pt x="351" y="0"/>
                    <a:pt x="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38"/>
            <p:cNvSpPr/>
            <p:nvPr/>
          </p:nvSpPr>
          <p:spPr>
            <a:xfrm>
              <a:off x="5598763" y="3325585"/>
              <a:ext cx="113192" cy="140147"/>
            </a:xfrm>
            <a:custGeom>
              <a:avLst/>
              <a:gdLst/>
              <a:ahLst/>
              <a:cxnLst/>
              <a:rect l="l" t="t" r="r" b="b"/>
              <a:pathLst>
                <a:path w="1054" h="1305" extrusionOk="0">
                  <a:moveTo>
                    <a:pt x="301" y="1"/>
                  </a:moveTo>
                  <a:lnTo>
                    <a:pt x="1" y="176"/>
                  </a:lnTo>
                  <a:cubicBezTo>
                    <a:pt x="1" y="176"/>
                    <a:pt x="176" y="477"/>
                    <a:pt x="352" y="753"/>
                  </a:cubicBezTo>
                  <a:cubicBezTo>
                    <a:pt x="452" y="903"/>
                    <a:pt x="552" y="1028"/>
                    <a:pt x="627" y="1154"/>
                  </a:cubicBezTo>
                  <a:cubicBezTo>
                    <a:pt x="702" y="1254"/>
                    <a:pt x="753" y="1304"/>
                    <a:pt x="753" y="1304"/>
                  </a:cubicBezTo>
                  <a:lnTo>
                    <a:pt x="1053" y="1104"/>
                  </a:lnTo>
                  <a:cubicBezTo>
                    <a:pt x="1053" y="1104"/>
                    <a:pt x="1003" y="1028"/>
                    <a:pt x="903" y="928"/>
                  </a:cubicBezTo>
                  <a:cubicBezTo>
                    <a:pt x="853" y="828"/>
                    <a:pt x="753" y="677"/>
                    <a:pt x="652" y="552"/>
                  </a:cubicBezTo>
                  <a:cubicBezTo>
                    <a:pt x="477" y="276"/>
                    <a:pt x="301" y="1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38"/>
            <p:cNvSpPr/>
            <p:nvPr/>
          </p:nvSpPr>
          <p:spPr>
            <a:xfrm>
              <a:off x="5722587" y="3497843"/>
              <a:ext cx="126616" cy="134670"/>
            </a:xfrm>
            <a:custGeom>
              <a:avLst/>
              <a:gdLst/>
              <a:ahLst/>
              <a:cxnLst/>
              <a:rect l="l" t="t" r="r" b="b"/>
              <a:pathLst>
                <a:path w="1179" h="1254" extrusionOk="0">
                  <a:moveTo>
                    <a:pt x="301" y="1"/>
                  </a:moveTo>
                  <a:lnTo>
                    <a:pt x="1" y="226"/>
                  </a:lnTo>
                  <a:cubicBezTo>
                    <a:pt x="1" y="226"/>
                    <a:pt x="51" y="302"/>
                    <a:pt x="126" y="402"/>
                  </a:cubicBezTo>
                  <a:cubicBezTo>
                    <a:pt x="226" y="502"/>
                    <a:pt x="301" y="652"/>
                    <a:pt x="427" y="778"/>
                  </a:cubicBezTo>
                  <a:cubicBezTo>
                    <a:pt x="677" y="1003"/>
                    <a:pt x="903" y="1254"/>
                    <a:pt x="903" y="1254"/>
                  </a:cubicBezTo>
                  <a:lnTo>
                    <a:pt x="1178" y="1003"/>
                  </a:lnTo>
                  <a:lnTo>
                    <a:pt x="702" y="527"/>
                  </a:lnTo>
                  <a:cubicBezTo>
                    <a:pt x="602" y="402"/>
                    <a:pt x="502" y="276"/>
                    <a:pt x="427" y="176"/>
                  </a:cubicBezTo>
                  <a:cubicBezTo>
                    <a:pt x="351" y="76"/>
                    <a:pt x="301" y="1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38"/>
            <p:cNvSpPr/>
            <p:nvPr/>
          </p:nvSpPr>
          <p:spPr>
            <a:xfrm>
              <a:off x="5857150" y="2572012"/>
              <a:ext cx="632649" cy="102345"/>
            </a:xfrm>
            <a:custGeom>
              <a:avLst/>
              <a:gdLst/>
              <a:ahLst/>
              <a:cxnLst/>
              <a:rect l="l" t="t" r="r" b="b"/>
              <a:pathLst>
                <a:path w="5891" h="953" extrusionOk="0">
                  <a:moveTo>
                    <a:pt x="126" y="0"/>
                  </a:moveTo>
                  <a:lnTo>
                    <a:pt x="1" y="100"/>
                  </a:lnTo>
                  <a:lnTo>
                    <a:pt x="477" y="652"/>
                  </a:lnTo>
                  <a:cubicBezTo>
                    <a:pt x="583" y="784"/>
                    <a:pt x="737" y="847"/>
                    <a:pt x="893" y="847"/>
                  </a:cubicBezTo>
                  <a:cubicBezTo>
                    <a:pt x="1032" y="847"/>
                    <a:pt x="1172" y="797"/>
                    <a:pt x="1279" y="702"/>
                  </a:cubicBezTo>
                  <a:lnTo>
                    <a:pt x="1730" y="326"/>
                  </a:lnTo>
                  <a:cubicBezTo>
                    <a:pt x="1805" y="251"/>
                    <a:pt x="1905" y="226"/>
                    <a:pt x="2006" y="226"/>
                  </a:cubicBezTo>
                  <a:cubicBezTo>
                    <a:pt x="2106" y="226"/>
                    <a:pt x="2206" y="276"/>
                    <a:pt x="2281" y="376"/>
                  </a:cubicBezTo>
                  <a:lnTo>
                    <a:pt x="2582" y="727"/>
                  </a:lnTo>
                  <a:cubicBezTo>
                    <a:pt x="2682" y="852"/>
                    <a:pt x="2833" y="902"/>
                    <a:pt x="2983" y="928"/>
                  </a:cubicBezTo>
                  <a:cubicBezTo>
                    <a:pt x="3133" y="928"/>
                    <a:pt x="3284" y="877"/>
                    <a:pt x="3409" y="777"/>
                  </a:cubicBezTo>
                  <a:lnTo>
                    <a:pt x="3785" y="426"/>
                  </a:lnTo>
                  <a:cubicBezTo>
                    <a:pt x="3860" y="351"/>
                    <a:pt x="3986" y="326"/>
                    <a:pt x="4086" y="326"/>
                  </a:cubicBezTo>
                  <a:cubicBezTo>
                    <a:pt x="4186" y="351"/>
                    <a:pt x="4286" y="401"/>
                    <a:pt x="4362" y="476"/>
                  </a:cubicBezTo>
                  <a:lnTo>
                    <a:pt x="4562" y="727"/>
                  </a:lnTo>
                  <a:cubicBezTo>
                    <a:pt x="4662" y="852"/>
                    <a:pt x="4813" y="928"/>
                    <a:pt x="4988" y="953"/>
                  </a:cubicBezTo>
                  <a:cubicBezTo>
                    <a:pt x="5139" y="953"/>
                    <a:pt x="5314" y="877"/>
                    <a:pt x="5414" y="777"/>
                  </a:cubicBezTo>
                  <a:lnTo>
                    <a:pt x="5890" y="276"/>
                  </a:lnTo>
                  <a:lnTo>
                    <a:pt x="5765" y="151"/>
                  </a:lnTo>
                  <a:lnTo>
                    <a:pt x="5289" y="652"/>
                  </a:lnTo>
                  <a:cubicBezTo>
                    <a:pt x="5214" y="727"/>
                    <a:pt x="5113" y="777"/>
                    <a:pt x="4988" y="777"/>
                  </a:cubicBezTo>
                  <a:cubicBezTo>
                    <a:pt x="4863" y="777"/>
                    <a:pt x="4763" y="727"/>
                    <a:pt x="4687" y="627"/>
                  </a:cubicBezTo>
                  <a:lnTo>
                    <a:pt x="4487" y="376"/>
                  </a:lnTo>
                  <a:cubicBezTo>
                    <a:pt x="4412" y="251"/>
                    <a:pt x="4261" y="176"/>
                    <a:pt x="4111" y="151"/>
                  </a:cubicBezTo>
                  <a:cubicBezTo>
                    <a:pt x="3936" y="151"/>
                    <a:pt x="3785" y="201"/>
                    <a:pt x="3660" y="301"/>
                  </a:cubicBezTo>
                  <a:lnTo>
                    <a:pt x="3284" y="652"/>
                  </a:lnTo>
                  <a:cubicBezTo>
                    <a:pt x="3209" y="727"/>
                    <a:pt x="3108" y="752"/>
                    <a:pt x="3008" y="752"/>
                  </a:cubicBezTo>
                  <a:cubicBezTo>
                    <a:pt x="2883" y="752"/>
                    <a:pt x="2783" y="702"/>
                    <a:pt x="2732" y="627"/>
                  </a:cubicBezTo>
                  <a:lnTo>
                    <a:pt x="2407" y="251"/>
                  </a:lnTo>
                  <a:cubicBezTo>
                    <a:pt x="2306" y="125"/>
                    <a:pt x="2156" y="75"/>
                    <a:pt x="2006" y="50"/>
                  </a:cubicBezTo>
                  <a:cubicBezTo>
                    <a:pt x="1855" y="50"/>
                    <a:pt x="1730" y="100"/>
                    <a:pt x="1605" y="201"/>
                  </a:cubicBezTo>
                  <a:lnTo>
                    <a:pt x="1154" y="577"/>
                  </a:lnTo>
                  <a:cubicBezTo>
                    <a:pt x="1085" y="646"/>
                    <a:pt x="995" y="678"/>
                    <a:pt x="903" y="678"/>
                  </a:cubicBezTo>
                  <a:cubicBezTo>
                    <a:pt x="794" y="678"/>
                    <a:pt x="684" y="633"/>
                    <a:pt x="602" y="552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F9AB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38"/>
            <p:cNvSpPr/>
            <p:nvPr/>
          </p:nvSpPr>
          <p:spPr>
            <a:xfrm>
              <a:off x="6834208" y="2350569"/>
              <a:ext cx="594203" cy="440846"/>
            </a:xfrm>
            <a:custGeom>
              <a:avLst/>
              <a:gdLst/>
              <a:ahLst/>
              <a:cxnLst/>
              <a:rect l="l" t="t" r="r" b="b"/>
              <a:pathLst>
                <a:path w="5533" h="4105" extrusionOk="0">
                  <a:moveTo>
                    <a:pt x="967" y="0"/>
                  </a:moveTo>
                  <a:cubicBezTo>
                    <a:pt x="870" y="0"/>
                    <a:pt x="784" y="29"/>
                    <a:pt x="727" y="57"/>
                  </a:cubicBezTo>
                  <a:cubicBezTo>
                    <a:pt x="0" y="483"/>
                    <a:pt x="1103" y="3466"/>
                    <a:pt x="2507" y="4017"/>
                  </a:cubicBezTo>
                  <a:cubicBezTo>
                    <a:pt x="2667" y="4078"/>
                    <a:pt x="2830" y="4104"/>
                    <a:pt x="2993" y="4104"/>
                  </a:cubicBezTo>
                  <a:cubicBezTo>
                    <a:pt x="3904" y="4104"/>
                    <a:pt x="4804" y="3289"/>
                    <a:pt x="5038" y="3140"/>
                  </a:cubicBezTo>
                  <a:cubicBezTo>
                    <a:pt x="5532" y="2781"/>
                    <a:pt x="5523" y="2502"/>
                    <a:pt x="5354" y="2502"/>
                  </a:cubicBezTo>
                  <a:cubicBezTo>
                    <a:pt x="5334" y="2502"/>
                    <a:pt x="5312" y="2505"/>
                    <a:pt x="5289" y="2513"/>
                  </a:cubicBezTo>
                  <a:cubicBezTo>
                    <a:pt x="5038" y="2563"/>
                    <a:pt x="4963" y="2814"/>
                    <a:pt x="4587" y="2964"/>
                  </a:cubicBezTo>
                  <a:cubicBezTo>
                    <a:pt x="4352" y="3052"/>
                    <a:pt x="4074" y="3192"/>
                    <a:pt x="3719" y="3192"/>
                  </a:cubicBezTo>
                  <a:cubicBezTo>
                    <a:pt x="3467" y="3192"/>
                    <a:pt x="3175" y="3122"/>
                    <a:pt x="2833" y="2914"/>
                  </a:cubicBezTo>
                  <a:cubicBezTo>
                    <a:pt x="2031" y="2438"/>
                    <a:pt x="1805" y="959"/>
                    <a:pt x="1479" y="358"/>
                  </a:cubicBezTo>
                  <a:cubicBezTo>
                    <a:pt x="1323" y="77"/>
                    <a:pt x="1129" y="0"/>
                    <a:pt x="967" y="0"/>
                  </a:cubicBezTo>
                  <a:close/>
                </a:path>
              </a:pathLst>
            </a:custGeom>
            <a:solidFill>
              <a:srgbClr val="8050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38"/>
            <p:cNvSpPr/>
            <p:nvPr/>
          </p:nvSpPr>
          <p:spPr>
            <a:xfrm>
              <a:off x="6454682" y="2328446"/>
              <a:ext cx="651443" cy="1721502"/>
            </a:xfrm>
            <a:custGeom>
              <a:avLst/>
              <a:gdLst/>
              <a:ahLst/>
              <a:cxnLst/>
              <a:rect l="l" t="t" r="r" b="b"/>
              <a:pathLst>
                <a:path w="6066" h="16030" extrusionOk="0">
                  <a:moveTo>
                    <a:pt x="3680" y="0"/>
                  </a:moveTo>
                  <a:cubicBezTo>
                    <a:pt x="3120" y="0"/>
                    <a:pt x="2544" y="129"/>
                    <a:pt x="2231" y="263"/>
                  </a:cubicBezTo>
                  <a:cubicBezTo>
                    <a:pt x="1504" y="539"/>
                    <a:pt x="301" y="1015"/>
                    <a:pt x="1153" y="2519"/>
                  </a:cubicBezTo>
                  <a:cubicBezTo>
                    <a:pt x="1755" y="3546"/>
                    <a:pt x="1655" y="4323"/>
                    <a:pt x="1580" y="5501"/>
                  </a:cubicBezTo>
                  <a:lnTo>
                    <a:pt x="1580" y="5602"/>
                  </a:lnTo>
                  <a:cubicBezTo>
                    <a:pt x="1204" y="8960"/>
                    <a:pt x="1028" y="10163"/>
                    <a:pt x="727" y="11441"/>
                  </a:cubicBezTo>
                  <a:cubicBezTo>
                    <a:pt x="402" y="12895"/>
                    <a:pt x="1" y="16003"/>
                    <a:pt x="652" y="16028"/>
                  </a:cubicBezTo>
                  <a:cubicBezTo>
                    <a:pt x="686" y="16029"/>
                    <a:pt x="719" y="16030"/>
                    <a:pt x="751" y="16030"/>
                  </a:cubicBezTo>
                  <a:cubicBezTo>
                    <a:pt x="1338" y="16030"/>
                    <a:pt x="1635" y="15821"/>
                    <a:pt x="1279" y="15702"/>
                  </a:cubicBezTo>
                  <a:cubicBezTo>
                    <a:pt x="903" y="15602"/>
                    <a:pt x="903" y="15551"/>
                    <a:pt x="903" y="15426"/>
                  </a:cubicBezTo>
                  <a:cubicBezTo>
                    <a:pt x="1078" y="13922"/>
                    <a:pt x="3209" y="11592"/>
                    <a:pt x="3384" y="9812"/>
                  </a:cubicBezTo>
                  <a:cubicBezTo>
                    <a:pt x="3434" y="9186"/>
                    <a:pt x="3484" y="8634"/>
                    <a:pt x="3509" y="8133"/>
                  </a:cubicBezTo>
                  <a:cubicBezTo>
                    <a:pt x="3760" y="9461"/>
                    <a:pt x="3585" y="10840"/>
                    <a:pt x="3610" y="11291"/>
                  </a:cubicBezTo>
                  <a:cubicBezTo>
                    <a:pt x="3660" y="12945"/>
                    <a:pt x="3986" y="16028"/>
                    <a:pt x="4687" y="16028"/>
                  </a:cubicBezTo>
                  <a:cubicBezTo>
                    <a:pt x="5464" y="16028"/>
                    <a:pt x="5815" y="15802"/>
                    <a:pt x="5339" y="15702"/>
                  </a:cubicBezTo>
                  <a:cubicBezTo>
                    <a:pt x="4913" y="15602"/>
                    <a:pt x="4938" y="15577"/>
                    <a:pt x="4938" y="15451"/>
                  </a:cubicBezTo>
                  <a:cubicBezTo>
                    <a:pt x="5038" y="13822"/>
                    <a:pt x="5765" y="10764"/>
                    <a:pt x="5915" y="8810"/>
                  </a:cubicBezTo>
                  <a:cubicBezTo>
                    <a:pt x="6066" y="6529"/>
                    <a:pt x="5063" y="4875"/>
                    <a:pt x="5038" y="4774"/>
                  </a:cubicBezTo>
                  <a:cubicBezTo>
                    <a:pt x="4462" y="3271"/>
                    <a:pt x="5339" y="1817"/>
                    <a:pt x="5164" y="840"/>
                  </a:cubicBezTo>
                  <a:cubicBezTo>
                    <a:pt x="5052" y="200"/>
                    <a:pt x="4378" y="0"/>
                    <a:pt x="3680" y="0"/>
                  </a:cubicBezTo>
                  <a:close/>
                </a:path>
              </a:pathLst>
            </a:custGeom>
            <a:solidFill>
              <a:srgbClr val="8050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38"/>
            <p:cNvSpPr/>
            <p:nvPr/>
          </p:nvSpPr>
          <p:spPr>
            <a:xfrm>
              <a:off x="6468107" y="2884202"/>
              <a:ext cx="635334" cy="1058031"/>
            </a:xfrm>
            <a:custGeom>
              <a:avLst/>
              <a:gdLst/>
              <a:ahLst/>
              <a:cxnLst/>
              <a:rect l="l" t="t" r="r" b="b"/>
              <a:pathLst>
                <a:path w="5916" h="9852" extrusionOk="0">
                  <a:moveTo>
                    <a:pt x="5089" y="0"/>
                  </a:moveTo>
                  <a:cubicBezTo>
                    <a:pt x="4388" y="523"/>
                    <a:pt x="3566" y="668"/>
                    <a:pt x="2851" y="668"/>
                  </a:cubicBezTo>
                  <a:cubicBezTo>
                    <a:pt x="2263" y="668"/>
                    <a:pt x="1746" y="570"/>
                    <a:pt x="1429" y="502"/>
                  </a:cubicBezTo>
                  <a:cubicBezTo>
                    <a:pt x="1254" y="2181"/>
                    <a:pt x="126" y="8547"/>
                    <a:pt x="1" y="9424"/>
                  </a:cubicBezTo>
                  <a:cubicBezTo>
                    <a:pt x="577" y="9625"/>
                    <a:pt x="753" y="9675"/>
                    <a:pt x="928" y="9675"/>
                  </a:cubicBezTo>
                  <a:cubicBezTo>
                    <a:pt x="3961" y="5214"/>
                    <a:pt x="3359" y="3459"/>
                    <a:pt x="3384" y="2958"/>
                  </a:cubicBezTo>
                  <a:lnTo>
                    <a:pt x="3384" y="2958"/>
                  </a:lnTo>
                  <a:cubicBezTo>
                    <a:pt x="3485" y="3534"/>
                    <a:pt x="3510" y="6843"/>
                    <a:pt x="3735" y="9675"/>
                  </a:cubicBezTo>
                  <a:cubicBezTo>
                    <a:pt x="3855" y="9750"/>
                    <a:pt x="4119" y="9852"/>
                    <a:pt x="4402" y="9852"/>
                  </a:cubicBezTo>
                  <a:cubicBezTo>
                    <a:pt x="4593" y="9852"/>
                    <a:pt x="4792" y="9806"/>
                    <a:pt x="4963" y="9675"/>
                  </a:cubicBezTo>
                  <a:cubicBezTo>
                    <a:pt x="4988" y="9499"/>
                    <a:pt x="5790" y="3785"/>
                    <a:pt x="5790" y="3635"/>
                  </a:cubicBezTo>
                  <a:cubicBezTo>
                    <a:pt x="5916" y="1955"/>
                    <a:pt x="5389" y="627"/>
                    <a:pt x="50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38"/>
            <p:cNvSpPr/>
            <p:nvPr/>
          </p:nvSpPr>
          <p:spPr>
            <a:xfrm>
              <a:off x="6610831" y="2321680"/>
              <a:ext cx="495294" cy="734135"/>
            </a:xfrm>
            <a:custGeom>
              <a:avLst/>
              <a:gdLst/>
              <a:ahLst/>
              <a:cxnLst/>
              <a:rect l="l" t="t" r="r" b="b"/>
              <a:pathLst>
                <a:path w="4612" h="6836" extrusionOk="0">
                  <a:moveTo>
                    <a:pt x="2281" y="0"/>
                  </a:moveTo>
                  <a:cubicBezTo>
                    <a:pt x="3484" y="1329"/>
                    <a:pt x="3183" y="1880"/>
                    <a:pt x="2782" y="1955"/>
                  </a:cubicBezTo>
                  <a:cubicBezTo>
                    <a:pt x="2694" y="1974"/>
                    <a:pt x="2607" y="1983"/>
                    <a:pt x="2522" y="1983"/>
                  </a:cubicBezTo>
                  <a:cubicBezTo>
                    <a:pt x="1383" y="1983"/>
                    <a:pt x="602" y="376"/>
                    <a:pt x="602" y="376"/>
                  </a:cubicBezTo>
                  <a:lnTo>
                    <a:pt x="276" y="502"/>
                  </a:lnTo>
                  <a:cubicBezTo>
                    <a:pt x="276" y="502"/>
                    <a:pt x="953" y="1053"/>
                    <a:pt x="1053" y="2231"/>
                  </a:cubicBezTo>
                  <a:cubicBezTo>
                    <a:pt x="1178" y="3634"/>
                    <a:pt x="100" y="3634"/>
                    <a:pt x="100" y="3634"/>
                  </a:cubicBezTo>
                  <a:cubicBezTo>
                    <a:pt x="251" y="4411"/>
                    <a:pt x="0" y="6642"/>
                    <a:pt x="0" y="6642"/>
                  </a:cubicBezTo>
                  <a:cubicBezTo>
                    <a:pt x="456" y="6775"/>
                    <a:pt x="954" y="6836"/>
                    <a:pt x="1507" y="6836"/>
                  </a:cubicBezTo>
                  <a:cubicBezTo>
                    <a:pt x="1684" y="6836"/>
                    <a:pt x="1867" y="6830"/>
                    <a:pt x="2055" y="6817"/>
                  </a:cubicBezTo>
                  <a:cubicBezTo>
                    <a:pt x="3835" y="6642"/>
                    <a:pt x="4236" y="6316"/>
                    <a:pt x="4236" y="6316"/>
                  </a:cubicBezTo>
                  <a:cubicBezTo>
                    <a:pt x="4236" y="6316"/>
                    <a:pt x="4612" y="5414"/>
                    <a:pt x="4236" y="3484"/>
                  </a:cubicBezTo>
                  <a:cubicBezTo>
                    <a:pt x="3860" y="1529"/>
                    <a:pt x="2707" y="101"/>
                    <a:pt x="2707" y="101"/>
                  </a:cubicBezTo>
                  <a:lnTo>
                    <a:pt x="22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38"/>
            <p:cNvSpPr/>
            <p:nvPr/>
          </p:nvSpPr>
          <p:spPr>
            <a:xfrm>
              <a:off x="6689443" y="2243606"/>
              <a:ext cx="182889" cy="179345"/>
            </a:xfrm>
            <a:custGeom>
              <a:avLst/>
              <a:gdLst/>
              <a:ahLst/>
              <a:cxnLst/>
              <a:rect l="l" t="t" r="r" b="b"/>
              <a:pathLst>
                <a:path w="1703" h="1670" extrusionOk="0">
                  <a:moveTo>
                    <a:pt x="196" y="1"/>
                  </a:moveTo>
                  <a:cubicBezTo>
                    <a:pt x="196" y="1"/>
                    <a:pt x="622" y="552"/>
                    <a:pt x="271" y="953"/>
                  </a:cubicBezTo>
                  <a:cubicBezTo>
                    <a:pt x="0" y="1281"/>
                    <a:pt x="1055" y="1669"/>
                    <a:pt x="1495" y="1669"/>
                  </a:cubicBezTo>
                  <a:cubicBezTo>
                    <a:pt x="1626" y="1669"/>
                    <a:pt x="1703" y="1635"/>
                    <a:pt x="1674" y="1554"/>
                  </a:cubicBezTo>
                  <a:cubicBezTo>
                    <a:pt x="1524" y="1128"/>
                    <a:pt x="1223" y="903"/>
                    <a:pt x="1323" y="326"/>
                  </a:cubicBezTo>
                  <a:lnTo>
                    <a:pt x="196" y="1"/>
                  </a:lnTo>
                  <a:close/>
                </a:path>
              </a:pathLst>
            </a:custGeom>
            <a:solidFill>
              <a:srgbClr val="633C1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38"/>
            <p:cNvSpPr/>
            <p:nvPr/>
          </p:nvSpPr>
          <p:spPr>
            <a:xfrm>
              <a:off x="6656581" y="2089498"/>
              <a:ext cx="261179" cy="260534"/>
            </a:xfrm>
            <a:custGeom>
              <a:avLst/>
              <a:gdLst/>
              <a:ahLst/>
              <a:cxnLst/>
              <a:rect l="l" t="t" r="r" b="b"/>
              <a:pathLst>
                <a:path w="2432" h="2426" extrusionOk="0">
                  <a:moveTo>
                    <a:pt x="858" y="1"/>
                  </a:moveTo>
                  <a:cubicBezTo>
                    <a:pt x="499" y="1"/>
                    <a:pt x="234" y="346"/>
                    <a:pt x="176" y="558"/>
                  </a:cubicBezTo>
                  <a:cubicBezTo>
                    <a:pt x="0" y="1160"/>
                    <a:pt x="351" y="1661"/>
                    <a:pt x="602" y="1887"/>
                  </a:cubicBezTo>
                  <a:cubicBezTo>
                    <a:pt x="1009" y="2278"/>
                    <a:pt x="1470" y="2425"/>
                    <a:pt x="1784" y="2425"/>
                  </a:cubicBezTo>
                  <a:cubicBezTo>
                    <a:pt x="1952" y="2425"/>
                    <a:pt x="2078" y="2383"/>
                    <a:pt x="2131" y="2313"/>
                  </a:cubicBezTo>
                  <a:cubicBezTo>
                    <a:pt x="2431" y="1862"/>
                    <a:pt x="1680" y="383"/>
                    <a:pt x="1203" y="107"/>
                  </a:cubicBezTo>
                  <a:cubicBezTo>
                    <a:pt x="1082" y="32"/>
                    <a:pt x="966" y="1"/>
                    <a:pt x="858" y="1"/>
                  </a:cubicBezTo>
                  <a:close/>
                </a:path>
              </a:pathLst>
            </a:custGeom>
            <a:solidFill>
              <a:srgbClr val="8050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38"/>
            <p:cNvSpPr/>
            <p:nvPr/>
          </p:nvSpPr>
          <p:spPr>
            <a:xfrm>
              <a:off x="6632310" y="2071563"/>
              <a:ext cx="215429" cy="243996"/>
            </a:xfrm>
            <a:custGeom>
              <a:avLst/>
              <a:gdLst/>
              <a:ahLst/>
              <a:cxnLst/>
              <a:rect l="l" t="t" r="r" b="b"/>
              <a:pathLst>
                <a:path w="2006" h="2272" extrusionOk="0">
                  <a:moveTo>
                    <a:pt x="1156" y="0"/>
                  </a:moveTo>
                  <a:cubicBezTo>
                    <a:pt x="713" y="0"/>
                    <a:pt x="260" y="305"/>
                    <a:pt x="151" y="801"/>
                  </a:cubicBezTo>
                  <a:cubicBezTo>
                    <a:pt x="1" y="1502"/>
                    <a:pt x="352" y="1828"/>
                    <a:pt x="402" y="1903"/>
                  </a:cubicBezTo>
                  <a:cubicBezTo>
                    <a:pt x="591" y="2121"/>
                    <a:pt x="864" y="2272"/>
                    <a:pt x="997" y="2272"/>
                  </a:cubicBezTo>
                  <a:cubicBezTo>
                    <a:pt x="1093" y="2272"/>
                    <a:pt x="1115" y="2193"/>
                    <a:pt x="978" y="2004"/>
                  </a:cubicBezTo>
                  <a:cubicBezTo>
                    <a:pt x="627" y="1552"/>
                    <a:pt x="1078" y="1552"/>
                    <a:pt x="803" y="1176"/>
                  </a:cubicBezTo>
                  <a:cubicBezTo>
                    <a:pt x="702" y="1026"/>
                    <a:pt x="828" y="1051"/>
                    <a:pt x="1404" y="826"/>
                  </a:cubicBezTo>
                  <a:cubicBezTo>
                    <a:pt x="1981" y="600"/>
                    <a:pt x="2006" y="550"/>
                    <a:pt x="1880" y="374"/>
                  </a:cubicBezTo>
                  <a:cubicBezTo>
                    <a:pt x="1699" y="116"/>
                    <a:pt x="1429" y="0"/>
                    <a:pt x="1156" y="0"/>
                  </a:cubicBezTo>
                  <a:close/>
                </a:path>
              </a:pathLst>
            </a:custGeom>
            <a:solidFill>
              <a:srgbClr val="171B3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38"/>
            <p:cNvSpPr/>
            <p:nvPr/>
          </p:nvSpPr>
          <p:spPr>
            <a:xfrm>
              <a:off x="6914968" y="4009246"/>
              <a:ext cx="166995" cy="45534"/>
            </a:xfrm>
            <a:custGeom>
              <a:avLst/>
              <a:gdLst/>
              <a:ahLst/>
              <a:cxnLst/>
              <a:rect l="l" t="t" r="r" b="b"/>
              <a:pathLst>
                <a:path w="1555" h="424" extrusionOk="0">
                  <a:moveTo>
                    <a:pt x="928" y="1"/>
                  </a:moveTo>
                  <a:cubicBezTo>
                    <a:pt x="811" y="84"/>
                    <a:pt x="669" y="112"/>
                    <a:pt x="531" y="112"/>
                  </a:cubicBezTo>
                  <a:cubicBezTo>
                    <a:pt x="257" y="112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319"/>
                    <a:pt x="230" y="423"/>
                    <a:pt x="503" y="423"/>
                  </a:cubicBezTo>
                  <a:cubicBezTo>
                    <a:pt x="724" y="423"/>
                    <a:pt x="974" y="355"/>
                    <a:pt x="1153" y="276"/>
                  </a:cubicBezTo>
                  <a:cubicBezTo>
                    <a:pt x="1554" y="101"/>
                    <a:pt x="928" y="1"/>
                    <a:pt x="9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38"/>
            <p:cNvSpPr/>
            <p:nvPr/>
          </p:nvSpPr>
          <p:spPr>
            <a:xfrm>
              <a:off x="6493559" y="4014616"/>
              <a:ext cx="168499" cy="45534"/>
            </a:xfrm>
            <a:custGeom>
              <a:avLst/>
              <a:gdLst/>
              <a:ahLst/>
              <a:cxnLst/>
              <a:rect l="l" t="t" r="r" b="b"/>
              <a:pathLst>
                <a:path w="1569" h="424" extrusionOk="0">
                  <a:moveTo>
                    <a:pt x="917" y="1"/>
                  </a:moveTo>
                  <a:cubicBezTo>
                    <a:pt x="800" y="84"/>
                    <a:pt x="661" y="112"/>
                    <a:pt x="527" y="112"/>
                  </a:cubicBezTo>
                  <a:cubicBezTo>
                    <a:pt x="260" y="112"/>
                    <a:pt x="15" y="1"/>
                    <a:pt x="15" y="1"/>
                  </a:cubicBezTo>
                  <a:lnTo>
                    <a:pt x="15" y="1"/>
                  </a:lnTo>
                  <a:cubicBezTo>
                    <a:pt x="1" y="319"/>
                    <a:pt x="232" y="424"/>
                    <a:pt x="509" y="424"/>
                  </a:cubicBezTo>
                  <a:cubicBezTo>
                    <a:pt x="733" y="424"/>
                    <a:pt x="988" y="355"/>
                    <a:pt x="1167" y="277"/>
                  </a:cubicBezTo>
                  <a:cubicBezTo>
                    <a:pt x="1568" y="101"/>
                    <a:pt x="917" y="1"/>
                    <a:pt x="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38"/>
            <p:cNvSpPr/>
            <p:nvPr/>
          </p:nvSpPr>
          <p:spPr>
            <a:xfrm>
              <a:off x="6831523" y="3145273"/>
              <a:ext cx="40487" cy="301558"/>
            </a:xfrm>
            <a:custGeom>
              <a:avLst/>
              <a:gdLst/>
              <a:ahLst/>
              <a:cxnLst/>
              <a:rect l="l" t="t" r="r" b="b"/>
              <a:pathLst>
                <a:path w="377" h="2808" extrusionOk="0">
                  <a:moveTo>
                    <a:pt x="376" y="1"/>
                  </a:moveTo>
                  <a:lnTo>
                    <a:pt x="0" y="527"/>
                  </a:lnTo>
                  <a:lnTo>
                    <a:pt x="126" y="2808"/>
                  </a:lnTo>
                  <a:lnTo>
                    <a:pt x="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38"/>
            <p:cNvSpPr/>
            <p:nvPr/>
          </p:nvSpPr>
          <p:spPr>
            <a:xfrm>
              <a:off x="6618886" y="3096839"/>
              <a:ext cx="78182" cy="99660"/>
            </a:xfrm>
            <a:custGeom>
              <a:avLst/>
              <a:gdLst/>
              <a:ahLst/>
              <a:cxnLst/>
              <a:rect l="l" t="t" r="r" b="b"/>
              <a:pathLst>
                <a:path w="728" h="928" extrusionOk="0">
                  <a:moveTo>
                    <a:pt x="627" y="0"/>
                  </a:moveTo>
                  <a:lnTo>
                    <a:pt x="552" y="25"/>
                  </a:lnTo>
                  <a:cubicBezTo>
                    <a:pt x="552" y="25"/>
                    <a:pt x="652" y="351"/>
                    <a:pt x="477" y="602"/>
                  </a:cubicBezTo>
                  <a:cubicBezTo>
                    <a:pt x="401" y="727"/>
                    <a:pt x="226" y="828"/>
                    <a:pt x="0" y="853"/>
                  </a:cubicBezTo>
                  <a:lnTo>
                    <a:pt x="0" y="928"/>
                  </a:lnTo>
                  <a:cubicBezTo>
                    <a:pt x="251" y="903"/>
                    <a:pt x="426" y="802"/>
                    <a:pt x="552" y="627"/>
                  </a:cubicBezTo>
                  <a:cubicBezTo>
                    <a:pt x="727" y="351"/>
                    <a:pt x="627" y="25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38"/>
            <p:cNvSpPr/>
            <p:nvPr/>
          </p:nvSpPr>
          <p:spPr>
            <a:xfrm>
              <a:off x="6974141" y="3061829"/>
              <a:ext cx="78182" cy="99660"/>
            </a:xfrm>
            <a:custGeom>
              <a:avLst/>
              <a:gdLst/>
              <a:ahLst/>
              <a:cxnLst/>
              <a:rect l="l" t="t" r="r" b="b"/>
              <a:pathLst>
                <a:path w="728" h="928" extrusionOk="0">
                  <a:moveTo>
                    <a:pt x="101" y="1"/>
                  </a:moveTo>
                  <a:cubicBezTo>
                    <a:pt x="101" y="26"/>
                    <a:pt x="1" y="377"/>
                    <a:pt x="176" y="627"/>
                  </a:cubicBezTo>
                  <a:cubicBezTo>
                    <a:pt x="276" y="803"/>
                    <a:pt x="452" y="903"/>
                    <a:pt x="728" y="928"/>
                  </a:cubicBezTo>
                  <a:lnTo>
                    <a:pt x="728" y="853"/>
                  </a:lnTo>
                  <a:cubicBezTo>
                    <a:pt x="502" y="828"/>
                    <a:pt x="327" y="752"/>
                    <a:pt x="226" y="602"/>
                  </a:cubicBezTo>
                  <a:cubicBezTo>
                    <a:pt x="76" y="351"/>
                    <a:pt x="151" y="26"/>
                    <a:pt x="151" y="26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38"/>
            <p:cNvSpPr/>
            <p:nvPr/>
          </p:nvSpPr>
          <p:spPr>
            <a:xfrm>
              <a:off x="6874588" y="2598860"/>
              <a:ext cx="328514" cy="247754"/>
            </a:xfrm>
            <a:custGeom>
              <a:avLst/>
              <a:gdLst/>
              <a:ahLst/>
              <a:cxnLst/>
              <a:rect l="l" t="t" r="r" b="b"/>
              <a:pathLst>
                <a:path w="3059" h="2307" extrusionOk="0">
                  <a:moveTo>
                    <a:pt x="3058" y="1"/>
                  </a:moveTo>
                  <a:lnTo>
                    <a:pt x="0" y="1154"/>
                  </a:lnTo>
                  <a:lnTo>
                    <a:pt x="1680" y="2307"/>
                  </a:lnTo>
                  <a:lnTo>
                    <a:pt x="30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38"/>
            <p:cNvSpPr/>
            <p:nvPr/>
          </p:nvSpPr>
          <p:spPr>
            <a:xfrm>
              <a:off x="7054900" y="2499308"/>
              <a:ext cx="414642" cy="347307"/>
            </a:xfrm>
            <a:custGeom>
              <a:avLst/>
              <a:gdLst/>
              <a:ahLst/>
              <a:cxnLst/>
              <a:rect l="l" t="t" r="r" b="b"/>
              <a:pathLst>
                <a:path w="3861" h="3234" extrusionOk="0">
                  <a:moveTo>
                    <a:pt x="3860" y="0"/>
                  </a:moveTo>
                  <a:lnTo>
                    <a:pt x="978" y="878"/>
                  </a:lnTo>
                  <a:lnTo>
                    <a:pt x="1" y="3234"/>
                  </a:lnTo>
                  <a:lnTo>
                    <a:pt x="2983" y="2206"/>
                  </a:lnTo>
                  <a:lnTo>
                    <a:pt x="38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38"/>
            <p:cNvSpPr/>
            <p:nvPr/>
          </p:nvSpPr>
          <p:spPr>
            <a:xfrm>
              <a:off x="6489693" y="2423596"/>
              <a:ext cx="675714" cy="441168"/>
            </a:xfrm>
            <a:custGeom>
              <a:avLst/>
              <a:gdLst/>
              <a:ahLst/>
              <a:cxnLst/>
              <a:rect l="l" t="t" r="r" b="b"/>
              <a:pathLst>
                <a:path w="6292" h="4108" extrusionOk="0">
                  <a:moveTo>
                    <a:pt x="1134" y="1"/>
                  </a:moveTo>
                  <a:cubicBezTo>
                    <a:pt x="905" y="1"/>
                    <a:pt x="752" y="154"/>
                    <a:pt x="752" y="154"/>
                  </a:cubicBezTo>
                  <a:cubicBezTo>
                    <a:pt x="0" y="680"/>
                    <a:pt x="1529" y="3638"/>
                    <a:pt x="3083" y="4064"/>
                  </a:cubicBezTo>
                  <a:cubicBezTo>
                    <a:pt x="3204" y="4094"/>
                    <a:pt x="3326" y="4108"/>
                    <a:pt x="3446" y="4108"/>
                  </a:cubicBezTo>
                  <a:cubicBezTo>
                    <a:pt x="4520" y="4108"/>
                    <a:pt x="5519" y="3014"/>
                    <a:pt x="5790" y="2811"/>
                  </a:cubicBezTo>
                  <a:cubicBezTo>
                    <a:pt x="6292" y="2374"/>
                    <a:pt x="6281" y="2090"/>
                    <a:pt x="6087" y="2090"/>
                  </a:cubicBezTo>
                  <a:cubicBezTo>
                    <a:pt x="6059" y="2090"/>
                    <a:pt x="6026" y="2096"/>
                    <a:pt x="5990" y="2109"/>
                  </a:cubicBezTo>
                  <a:cubicBezTo>
                    <a:pt x="5740" y="2184"/>
                    <a:pt x="5690" y="2460"/>
                    <a:pt x="5264" y="2685"/>
                  </a:cubicBezTo>
                  <a:cubicBezTo>
                    <a:pt x="4996" y="2819"/>
                    <a:pt x="4651" y="3042"/>
                    <a:pt x="4183" y="3042"/>
                  </a:cubicBezTo>
                  <a:cubicBezTo>
                    <a:pt x="3949" y="3042"/>
                    <a:pt x="3685" y="2986"/>
                    <a:pt x="3384" y="2836"/>
                  </a:cubicBezTo>
                  <a:cubicBezTo>
                    <a:pt x="2457" y="2410"/>
                    <a:pt x="2131" y="680"/>
                    <a:pt x="1579" y="204"/>
                  </a:cubicBezTo>
                  <a:cubicBezTo>
                    <a:pt x="1416" y="50"/>
                    <a:pt x="1263" y="1"/>
                    <a:pt x="1134" y="1"/>
                  </a:cubicBezTo>
                  <a:close/>
                </a:path>
              </a:pathLst>
            </a:custGeom>
            <a:solidFill>
              <a:srgbClr val="80501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554">
        <p159:morph option="byObject"/>
      </p:transition>
    </mc:Choice>
    <mc:Fallback>
      <p:transition spd="slow" advTm="3554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12CC4F-8092-28C5-6561-D49AFF35F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74" y="909872"/>
            <a:ext cx="8956899" cy="50382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B88869-609A-6439-742B-1B2167511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4786" y="1382029"/>
            <a:ext cx="2324424" cy="1714739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9CF48EE-477C-9B00-9476-D42404873553}"/>
              </a:ext>
            </a:extLst>
          </p:cNvPr>
          <p:cNvSpPr/>
          <p:nvPr/>
        </p:nvSpPr>
        <p:spPr>
          <a:xfrm>
            <a:off x="7753438" y="2386762"/>
            <a:ext cx="1146722" cy="902030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D37C2AA-A1D1-0201-4754-0B8810B261FD}"/>
              </a:ext>
            </a:extLst>
          </p:cNvPr>
          <p:cNvCxnSpPr>
            <a:cxnSpLocks/>
          </p:cNvCxnSpPr>
          <p:nvPr/>
        </p:nvCxnSpPr>
        <p:spPr>
          <a:xfrm flipV="1">
            <a:off x="8799194" y="2142744"/>
            <a:ext cx="745156" cy="381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4338003-BCEC-1E22-27F3-015A8104B2CE}"/>
              </a:ext>
            </a:extLst>
          </p:cNvPr>
          <p:cNvSpPr txBox="1"/>
          <p:nvPr/>
        </p:nvSpPr>
        <p:spPr>
          <a:xfrm>
            <a:off x="551688" y="284782"/>
            <a:ext cx="6102096" cy="599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1F3374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1. Data Cleaning and Preparation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BC78CC-7E43-4B9B-82FD-156CCEDFD1A0}"/>
              </a:ext>
            </a:extLst>
          </p:cNvPr>
          <p:cNvSpPr/>
          <p:nvPr/>
        </p:nvSpPr>
        <p:spPr>
          <a:xfrm>
            <a:off x="9574786" y="3288792"/>
            <a:ext cx="2324424" cy="29047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Removed errors</a:t>
            </a:r>
            <a:r>
              <a:rPr lang="en-US" dirty="0"/>
              <a:t> in the </a:t>
            </a:r>
            <a:r>
              <a:rPr lang="en-US" dirty="0" err="1"/>
              <a:t>coloumns</a:t>
            </a:r>
            <a:r>
              <a:rPr lang="en-US" dirty="0"/>
              <a:t>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  Ensuring that the dataset is </a:t>
            </a:r>
            <a:r>
              <a:rPr lang="en-US" dirty="0">
                <a:solidFill>
                  <a:schemeClr val="accent2"/>
                </a:solidFill>
              </a:rPr>
              <a:t>accurate, complete</a:t>
            </a:r>
            <a:r>
              <a:rPr lang="en-US" dirty="0"/>
              <a:t>, and </a:t>
            </a:r>
            <a:r>
              <a:rPr lang="en-US" dirty="0">
                <a:solidFill>
                  <a:schemeClr val="accent2"/>
                </a:solidFill>
              </a:rPr>
              <a:t>ready </a:t>
            </a:r>
            <a:r>
              <a:rPr lang="en-US" dirty="0"/>
              <a:t>for analysis, which is crucial for deriving valid insights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DAE3057-2121-1342-9DBC-5AC4A65C1F06}"/>
              </a:ext>
            </a:extLst>
          </p:cNvPr>
          <p:cNvSpPr/>
          <p:nvPr/>
        </p:nvSpPr>
        <p:spPr>
          <a:xfrm>
            <a:off x="2072640" y="6364224"/>
            <a:ext cx="6827520" cy="39014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Clean and preprocess the dataset, handling missing values or outliers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73492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892">
        <p159:morph option="byObject"/>
      </p:transition>
    </mc:Choice>
    <mc:Fallback>
      <p:transition spd="slow" advTm="3892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6B8852-9162-68F7-A90E-34A69E552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518" y="647409"/>
            <a:ext cx="9211733" cy="51816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1C47E14-F6B5-9B93-B581-6C6AACEC856F}"/>
              </a:ext>
            </a:extLst>
          </p:cNvPr>
          <p:cNvSpPr/>
          <p:nvPr/>
        </p:nvSpPr>
        <p:spPr>
          <a:xfrm>
            <a:off x="3383995" y="1507287"/>
            <a:ext cx="1146908" cy="475625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56DBCB-D22C-D756-ADFF-9444DF404F88}"/>
              </a:ext>
            </a:extLst>
          </p:cNvPr>
          <p:cNvCxnSpPr>
            <a:cxnSpLocks/>
          </p:cNvCxnSpPr>
          <p:nvPr/>
        </p:nvCxnSpPr>
        <p:spPr>
          <a:xfrm>
            <a:off x="4530903" y="1839074"/>
            <a:ext cx="4651591" cy="1731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1640869A-C36A-EEC7-9F44-B667FAF2596E}"/>
              </a:ext>
            </a:extLst>
          </p:cNvPr>
          <p:cNvSpPr/>
          <p:nvPr/>
        </p:nvSpPr>
        <p:spPr>
          <a:xfrm>
            <a:off x="9411013" y="3623420"/>
            <a:ext cx="2358475" cy="11609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Removed duplicates</a:t>
            </a:r>
            <a:r>
              <a:rPr lang="en-US" dirty="0"/>
              <a:t> in </a:t>
            </a:r>
            <a:r>
              <a:rPr lang="en-US" dirty="0" err="1"/>
              <a:t>video_id</a:t>
            </a:r>
            <a:r>
              <a:rPr lang="en-US" dirty="0"/>
              <a:t>, as it should be a unique identifier .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3720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33">
        <p159:morph option="byObject"/>
      </p:transition>
    </mc:Choice>
    <mc:Fallback>
      <p:transition spd="slow" advTm="633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2B6F27-CAA3-4957-1195-DCBE60378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72" y="743712"/>
            <a:ext cx="8994987" cy="505968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984B60D-4F51-4875-B933-7C349350583C}"/>
              </a:ext>
            </a:extLst>
          </p:cNvPr>
          <p:cNvSpPr/>
          <p:nvPr/>
        </p:nvSpPr>
        <p:spPr>
          <a:xfrm>
            <a:off x="3001942" y="1438656"/>
            <a:ext cx="2569802" cy="426720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119277-5363-F983-0B79-75482ABD0FE8}"/>
              </a:ext>
            </a:extLst>
          </p:cNvPr>
          <p:cNvCxnSpPr>
            <a:cxnSpLocks/>
          </p:cNvCxnSpPr>
          <p:nvPr/>
        </p:nvCxnSpPr>
        <p:spPr>
          <a:xfrm flipV="1">
            <a:off x="6498336" y="2404153"/>
            <a:ext cx="3015534" cy="643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B8034E4-7D6F-FE5A-50AA-17C8B54F5AC5}"/>
              </a:ext>
            </a:extLst>
          </p:cNvPr>
          <p:cNvSpPr/>
          <p:nvPr/>
        </p:nvSpPr>
        <p:spPr>
          <a:xfrm>
            <a:off x="9622076" y="1865376"/>
            <a:ext cx="2302934" cy="25298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Changed the data types </a:t>
            </a:r>
            <a:r>
              <a:rPr lang="en-US" dirty="0"/>
              <a:t>ex. "Date/Time" for </a:t>
            </a:r>
            <a:r>
              <a:rPr lang="en-US" dirty="0" err="1">
                <a:solidFill>
                  <a:schemeClr val="accent2"/>
                </a:solidFill>
              </a:rPr>
              <a:t>publishedAt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and "Whole Number" for numerical columns</a:t>
            </a:r>
            <a:r>
              <a:rPr lang="en-US" dirty="0">
                <a:solidFill>
                  <a:schemeClr val="accent6"/>
                </a:solidFill>
              </a:rPr>
              <a:t> like </a:t>
            </a:r>
            <a:r>
              <a:rPr lang="en-US" dirty="0" err="1">
                <a:solidFill>
                  <a:schemeClr val="accent2"/>
                </a:solidFill>
              </a:rPr>
              <a:t>viewCount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 err="1">
                <a:solidFill>
                  <a:schemeClr val="accent2"/>
                </a:solidFill>
              </a:rPr>
              <a:t>likeCount</a:t>
            </a:r>
            <a:r>
              <a:rPr lang="en-US" dirty="0"/>
              <a:t>” to ensure that the data correct data type to be able to use in the tabular vales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08AA54-545B-08C5-3CA2-1FC9E3A7A764}"/>
              </a:ext>
            </a:extLst>
          </p:cNvPr>
          <p:cNvSpPr/>
          <p:nvPr/>
        </p:nvSpPr>
        <p:spPr>
          <a:xfrm>
            <a:off x="2072640" y="6364224"/>
            <a:ext cx="6998208" cy="39014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/>
                </a:solidFill>
              </a:rPr>
              <a:t>Convert relevant columns to appropriate data types.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873729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187">
        <p159:morph option="byObject"/>
      </p:transition>
    </mc:Choice>
    <mc:Fallback>
      <p:transition spd="slow" advTm="4187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A65F2F-4147-F599-437D-DB7C26161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99" y="975360"/>
            <a:ext cx="8724053" cy="490728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6323E0F-63C9-8A4C-6BD6-8127134090A5}"/>
              </a:ext>
            </a:extLst>
          </p:cNvPr>
          <p:cNvSpPr/>
          <p:nvPr/>
        </p:nvSpPr>
        <p:spPr>
          <a:xfrm>
            <a:off x="5748323" y="1783079"/>
            <a:ext cx="1901952" cy="463296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DC02ABD-0996-4C99-64CE-79FD4111C16D}"/>
              </a:ext>
            </a:extLst>
          </p:cNvPr>
          <p:cNvSpPr/>
          <p:nvPr/>
        </p:nvSpPr>
        <p:spPr>
          <a:xfrm>
            <a:off x="7943907" y="3321647"/>
            <a:ext cx="1226597" cy="458528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9C5132-AF38-AEF9-7BF6-6CC5B0895B7A}"/>
              </a:ext>
            </a:extLst>
          </p:cNvPr>
          <p:cNvSpPr/>
          <p:nvPr/>
        </p:nvSpPr>
        <p:spPr>
          <a:xfrm>
            <a:off x="8081121" y="4537513"/>
            <a:ext cx="2837075" cy="11227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creating new relevant columns</a:t>
            </a:r>
            <a:r>
              <a:rPr lang="en-US" dirty="0"/>
              <a:t>, to allow more filtering options rather the full date but just by year or month 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A96BADB-548C-961B-2CEC-123313F44889}"/>
              </a:ext>
            </a:extLst>
          </p:cNvPr>
          <p:cNvCxnSpPr>
            <a:cxnSpLocks/>
          </p:cNvCxnSpPr>
          <p:nvPr/>
        </p:nvCxnSpPr>
        <p:spPr>
          <a:xfrm flipH="1" flipV="1">
            <a:off x="6822040" y="2344044"/>
            <a:ext cx="1401834" cy="2063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C4F6427-768B-8440-0061-759E8C16D307}"/>
              </a:ext>
            </a:extLst>
          </p:cNvPr>
          <p:cNvCxnSpPr>
            <a:cxnSpLocks/>
          </p:cNvCxnSpPr>
          <p:nvPr/>
        </p:nvCxnSpPr>
        <p:spPr>
          <a:xfrm flipV="1">
            <a:off x="8717276" y="2688957"/>
            <a:ext cx="782383" cy="576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F8B002E5-428F-D1C9-774A-ABB69E157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4386" y="1227058"/>
            <a:ext cx="2381582" cy="203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306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736">
        <p159:morph option="byObject"/>
      </p:transition>
    </mc:Choice>
    <mc:Fallback>
      <p:transition spd="slow" advTm="3736">
        <p:fade/>
      </p:transition>
    </mc:Fallback>
  </mc:AlternateContent>
</p:sld>
</file>

<file path=ppt/theme/theme1.xml><?xml version="1.0" encoding="utf-8"?>
<a:theme xmlns:a="http://schemas.openxmlformats.org/drawingml/2006/main" name="DATA ANLS">
  <a:themeElements>
    <a:clrScheme name="Simple Light">
      <a:dk1>
        <a:srgbClr val="1F3374"/>
      </a:dk1>
      <a:lt1>
        <a:srgbClr val="F8F8F8"/>
      </a:lt1>
      <a:dk2>
        <a:srgbClr val="304BA6"/>
      </a:dk2>
      <a:lt2>
        <a:srgbClr val="D8E4F7"/>
      </a:lt2>
      <a:accent1>
        <a:srgbClr val="CB6EBE"/>
      </a:accent1>
      <a:accent2>
        <a:srgbClr val="F8C220"/>
      </a:accent2>
      <a:accent3>
        <a:srgbClr val="F05555"/>
      </a:accent3>
      <a:accent4>
        <a:srgbClr val="EFEFEF"/>
      </a:accent4>
      <a:accent5>
        <a:srgbClr val="FFFFFF"/>
      </a:accent5>
      <a:accent6>
        <a:srgbClr val="FFFFFF"/>
      </a:accent6>
      <a:hlink>
        <a:srgbClr val="1F337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TA ANLS" id="{98406B3E-BD10-4969-8209-B2DF843A6E5D}" vid="{2F82265E-7015-49BD-82ED-3EE89EEEDABC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tatistics and Probability: Data Analysis and Interpretation - Math - 10th grade by Slidesgo">
  <a:themeElements>
    <a:clrScheme name="Simple Light">
      <a:dk1>
        <a:srgbClr val="1F3374"/>
      </a:dk1>
      <a:lt1>
        <a:srgbClr val="F8F8F8"/>
      </a:lt1>
      <a:dk2>
        <a:srgbClr val="304BA6"/>
      </a:dk2>
      <a:lt2>
        <a:srgbClr val="D8E4F7"/>
      </a:lt2>
      <a:accent1>
        <a:srgbClr val="CB6EBE"/>
      </a:accent1>
      <a:accent2>
        <a:srgbClr val="F8C220"/>
      </a:accent2>
      <a:accent3>
        <a:srgbClr val="F05555"/>
      </a:accent3>
      <a:accent4>
        <a:srgbClr val="EFEFEF"/>
      </a:accent4>
      <a:accent5>
        <a:srgbClr val="FFFFFF"/>
      </a:accent5>
      <a:accent6>
        <a:srgbClr val="FFFFFF"/>
      </a:accent6>
      <a:hlink>
        <a:srgbClr val="1F337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 ANLS</Template>
  <TotalTime>591</TotalTime>
  <Words>731</Words>
  <Application>Microsoft Office PowerPoint</Application>
  <PresentationFormat>Widescreen</PresentationFormat>
  <Paragraphs>77</Paragraphs>
  <Slides>20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Arial</vt:lpstr>
      <vt:lpstr>Barlow Semi Condensed</vt:lpstr>
      <vt:lpstr>Calibri</vt:lpstr>
      <vt:lpstr>Nunito Light</vt:lpstr>
      <vt:lpstr>Proxima Nova</vt:lpstr>
      <vt:lpstr>Proxima Nova Semibold</vt:lpstr>
      <vt:lpstr>Titillium Web</vt:lpstr>
      <vt:lpstr>Wingdings</vt:lpstr>
      <vt:lpstr>DATA ANLS</vt:lpstr>
      <vt:lpstr>Slidesgo Final Pages</vt:lpstr>
      <vt:lpstr>Statistics and Probability: Data Analysis and Interpretation - Math - 10th grade by Slidesgo</vt:lpstr>
      <vt:lpstr>Data Analysis Intern- Task2:  YouTube Song Analysis </vt:lpstr>
      <vt:lpstr>Introduction</vt:lpstr>
      <vt:lpstr>Task Breakdown </vt:lpstr>
      <vt:lpstr>My Data Analysis Process</vt:lpstr>
      <vt:lpstr>Results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Suzy Adel</dc:creator>
  <cp:lastModifiedBy>Suzy Adel</cp:lastModifiedBy>
  <cp:revision>1</cp:revision>
  <dcterms:created xsi:type="dcterms:W3CDTF">2024-07-04T13:55:24Z</dcterms:created>
  <dcterms:modified xsi:type="dcterms:W3CDTF">2024-07-06T13:31:52Z</dcterms:modified>
</cp:coreProperties>
</file>

<file path=docProps/thumbnail.jpeg>
</file>